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9" r:id="rId21"/>
    <p:sldId id="280" r:id="rId22"/>
    <p:sldId id="281" r:id="rId23"/>
    <p:sldId id="282" r:id="rId24"/>
    <p:sldId id="283" r:id="rId25"/>
    <p:sldId id="278" r:id="rId26"/>
  </p:sldIdLst>
  <p:sldSz cx="9144000" cy="5143500" type="screen16x9"/>
  <p:notesSz cx="6858000" cy="9144000"/>
  <p:embeddedFontLst>
    <p:embeddedFont>
      <p:font typeface="Lato" panose="020B0604020202020204" charset="0"/>
      <p:regular r:id="rId28"/>
      <p:bold r:id="rId29"/>
      <p:italic r:id="rId30"/>
      <p:boldItalic r:id="rId31"/>
    </p:embeddedFont>
    <p:embeddedFont>
      <p:font typeface="Raleway"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ksey Burkov" initials="AB" lastIdx="2" clrIdx="0">
    <p:extLst>
      <p:ext uri="{19B8F6BF-5375-455C-9EA6-DF929625EA0E}">
        <p15:presenceInfo xmlns:p15="http://schemas.microsoft.com/office/powerpoint/2012/main" userId="dd5550ee5f77a8e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2A1C2B-5FC5-40DA-9103-28C54883790D}">
  <a:tblStyle styleId="{9E2A1C2B-5FC5-40DA-9103-28C54883790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218" y="84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ksey Burkov" userId="dd5550ee5f77a8e9" providerId="LiveId" clId="{E0290663-1C91-4554-A4E1-932C53A24FB9}"/>
    <pc:docChg chg="undo custSel addSld delSld modSld sldOrd">
      <pc:chgData name="Aleksey Burkov" userId="dd5550ee5f77a8e9" providerId="LiveId" clId="{E0290663-1C91-4554-A4E1-932C53A24FB9}" dt="2022-10-15T06:17:33.708" v="1082" actId="1076"/>
      <pc:docMkLst>
        <pc:docMk/>
      </pc:docMkLst>
      <pc:sldChg chg="modSp mod">
        <pc:chgData name="Aleksey Burkov" userId="dd5550ee5f77a8e9" providerId="LiveId" clId="{E0290663-1C91-4554-A4E1-932C53A24FB9}" dt="2022-10-15T04:48:18.705" v="896" actId="20577"/>
        <pc:sldMkLst>
          <pc:docMk/>
          <pc:sldMk cId="0" sldId="258"/>
        </pc:sldMkLst>
        <pc:spChg chg="mod">
          <ac:chgData name="Aleksey Burkov" userId="dd5550ee5f77a8e9" providerId="LiveId" clId="{E0290663-1C91-4554-A4E1-932C53A24FB9}" dt="2022-10-15T04:48:18.705" v="896" actId="20577"/>
          <ac:spMkLst>
            <pc:docMk/>
            <pc:sldMk cId="0" sldId="258"/>
            <ac:spMk id="189" creationId="{00000000-0000-0000-0000-000000000000}"/>
          </ac:spMkLst>
        </pc:spChg>
      </pc:sldChg>
      <pc:sldChg chg="ord">
        <pc:chgData name="Aleksey Burkov" userId="dd5550ee5f77a8e9" providerId="LiveId" clId="{E0290663-1C91-4554-A4E1-932C53A24FB9}" dt="2022-10-15T04:49:08.882" v="902" actId="20578"/>
        <pc:sldMkLst>
          <pc:docMk/>
          <pc:sldMk cId="0" sldId="272"/>
        </pc:sldMkLst>
      </pc:sldChg>
      <pc:sldChg chg="addSp delSp modSp mod">
        <pc:chgData name="Aleksey Burkov" userId="dd5550ee5f77a8e9" providerId="LiveId" clId="{E0290663-1C91-4554-A4E1-932C53A24FB9}" dt="2022-10-15T05:14:27.273" v="971"/>
        <pc:sldMkLst>
          <pc:docMk/>
          <pc:sldMk cId="0" sldId="274"/>
        </pc:sldMkLst>
        <pc:spChg chg="add del mod">
          <ac:chgData name="Aleksey Burkov" userId="dd5550ee5f77a8e9" providerId="LiveId" clId="{E0290663-1C91-4554-A4E1-932C53A24FB9}" dt="2022-10-15T03:56:36.119" v="6" actId="478"/>
          <ac:spMkLst>
            <pc:docMk/>
            <pc:sldMk cId="0" sldId="274"/>
            <ac:spMk id="3" creationId="{45C3F70E-CC4D-4372-A801-DCDFE69A349C}"/>
          </ac:spMkLst>
        </pc:spChg>
        <pc:spChg chg="del mod">
          <ac:chgData name="Aleksey Burkov" userId="dd5550ee5f77a8e9" providerId="LiveId" clId="{E0290663-1C91-4554-A4E1-932C53A24FB9}" dt="2022-10-15T03:56:30.927" v="4" actId="478"/>
          <ac:spMkLst>
            <pc:docMk/>
            <pc:sldMk cId="0" sldId="274"/>
            <ac:spMk id="636" creationId="{00000000-0000-0000-0000-000000000000}"/>
          </ac:spMkLst>
        </pc:spChg>
        <pc:graphicFrameChg chg="add del mod modGraphic">
          <ac:chgData name="Aleksey Burkov" userId="dd5550ee5f77a8e9" providerId="LiveId" clId="{E0290663-1C91-4554-A4E1-932C53A24FB9}" dt="2022-10-15T03:56:45.841" v="10" actId="478"/>
          <ac:graphicFrameMkLst>
            <pc:docMk/>
            <pc:sldMk cId="0" sldId="274"/>
            <ac:graphicFrameMk id="4" creationId="{49CDB27F-1734-47B5-8BEB-2C3FF5604718}"/>
          </ac:graphicFrameMkLst>
        </pc:graphicFrameChg>
        <pc:graphicFrameChg chg="add del">
          <ac:chgData name="Aleksey Burkov" userId="dd5550ee5f77a8e9" providerId="LiveId" clId="{E0290663-1C91-4554-A4E1-932C53A24FB9}" dt="2022-10-15T03:56:59.225" v="12" actId="3680"/>
          <ac:graphicFrameMkLst>
            <pc:docMk/>
            <pc:sldMk cId="0" sldId="274"/>
            <ac:graphicFrameMk id="6" creationId="{34174266-D1B8-4839-A20C-DF4E913BA313}"/>
          </ac:graphicFrameMkLst>
        </pc:graphicFrameChg>
        <pc:graphicFrameChg chg="add mod modGraphic">
          <ac:chgData name="Aleksey Burkov" userId="dd5550ee5f77a8e9" providerId="LiveId" clId="{E0290663-1C91-4554-A4E1-932C53A24FB9}" dt="2022-10-15T05:14:27.273" v="971"/>
          <ac:graphicFrameMkLst>
            <pc:docMk/>
            <pc:sldMk cId="0" sldId="274"/>
            <ac:graphicFrameMk id="8" creationId="{A732982A-5A8A-4722-A8EC-EAC984958855}"/>
          </ac:graphicFrameMkLst>
        </pc:graphicFrameChg>
        <pc:picChg chg="del">
          <ac:chgData name="Aleksey Burkov" userId="dd5550ee5f77a8e9" providerId="LiveId" clId="{E0290663-1C91-4554-A4E1-932C53A24FB9}" dt="2022-10-15T03:55:47.252" v="0" actId="478"/>
          <ac:picMkLst>
            <pc:docMk/>
            <pc:sldMk cId="0" sldId="274"/>
            <ac:picMk id="637" creationId="{00000000-0000-0000-0000-000000000000}"/>
          </ac:picMkLst>
        </pc:picChg>
        <pc:picChg chg="del">
          <ac:chgData name="Aleksey Burkov" userId="dd5550ee5f77a8e9" providerId="LiveId" clId="{E0290663-1C91-4554-A4E1-932C53A24FB9}" dt="2022-10-15T03:55:47.631" v="1" actId="478"/>
          <ac:picMkLst>
            <pc:docMk/>
            <pc:sldMk cId="0" sldId="274"/>
            <ac:picMk id="640" creationId="{00000000-0000-0000-0000-000000000000}"/>
          </ac:picMkLst>
        </pc:picChg>
        <pc:picChg chg="del">
          <ac:chgData name="Aleksey Burkov" userId="dd5550ee5f77a8e9" providerId="LiveId" clId="{E0290663-1C91-4554-A4E1-932C53A24FB9}" dt="2022-10-15T03:55:49.338" v="2" actId="478"/>
          <ac:picMkLst>
            <pc:docMk/>
            <pc:sldMk cId="0" sldId="274"/>
            <ac:picMk id="643" creationId="{00000000-0000-0000-0000-000000000000}"/>
          </ac:picMkLst>
        </pc:picChg>
      </pc:sldChg>
      <pc:sldChg chg="del">
        <pc:chgData name="Aleksey Burkov" userId="dd5550ee5f77a8e9" providerId="LiveId" clId="{E0290663-1C91-4554-A4E1-932C53A24FB9}" dt="2022-10-15T04:42:59.571" v="894" actId="47"/>
        <pc:sldMkLst>
          <pc:docMk/>
          <pc:sldMk cId="0" sldId="275"/>
        </pc:sldMkLst>
      </pc:sldChg>
      <pc:sldChg chg="del">
        <pc:chgData name="Aleksey Burkov" userId="dd5550ee5f77a8e9" providerId="LiveId" clId="{E0290663-1C91-4554-A4E1-932C53A24FB9}" dt="2022-10-15T04:10:06.071" v="223" actId="47"/>
        <pc:sldMkLst>
          <pc:docMk/>
          <pc:sldMk cId="0" sldId="276"/>
        </pc:sldMkLst>
      </pc:sldChg>
      <pc:sldChg chg="del">
        <pc:chgData name="Aleksey Burkov" userId="dd5550ee5f77a8e9" providerId="LiveId" clId="{E0290663-1C91-4554-A4E1-932C53A24FB9}" dt="2022-10-15T04:10:05.363" v="222" actId="47"/>
        <pc:sldMkLst>
          <pc:docMk/>
          <pc:sldMk cId="0" sldId="277"/>
        </pc:sldMkLst>
      </pc:sldChg>
      <pc:sldChg chg="addSp delSp modSp new mod ord addCm delCm modCm">
        <pc:chgData name="Aleksey Burkov" userId="dd5550ee5f77a8e9" providerId="LiveId" clId="{E0290663-1C91-4554-A4E1-932C53A24FB9}" dt="2022-10-15T05:54:18.866" v="1001" actId="20577"/>
        <pc:sldMkLst>
          <pc:docMk/>
          <pc:sldMk cId="2518798261" sldId="279"/>
        </pc:sldMkLst>
        <pc:spChg chg="add del mod">
          <ac:chgData name="Aleksey Burkov" userId="dd5550ee5f77a8e9" providerId="LiveId" clId="{E0290663-1C91-4554-A4E1-932C53A24FB9}" dt="2022-10-15T04:10:59.878" v="243" actId="1076"/>
          <ac:spMkLst>
            <pc:docMk/>
            <pc:sldMk cId="2518798261" sldId="279"/>
            <ac:spMk id="2" creationId="{DDA363E9-9FC9-4F94-9E4B-643EC3520530}"/>
          </ac:spMkLst>
        </pc:spChg>
        <pc:spChg chg="add del">
          <ac:chgData name="Aleksey Burkov" userId="dd5550ee5f77a8e9" providerId="LiveId" clId="{E0290663-1C91-4554-A4E1-932C53A24FB9}" dt="2022-10-15T04:10:51.252" v="239" actId="478"/>
          <ac:spMkLst>
            <pc:docMk/>
            <pc:sldMk cId="2518798261" sldId="279"/>
            <ac:spMk id="3" creationId="{FD4B1C74-941D-4087-862C-A3D0DB822051}"/>
          </ac:spMkLst>
        </pc:spChg>
        <pc:spChg chg="add mod">
          <ac:chgData name="Aleksey Burkov" userId="dd5550ee5f77a8e9" providerId="LiveId" clId="{E0290663-1C91-4554-A4E1-932C53A24FB9}" dt="2022-10-15T04:22:39.941" v="456" actId="20577"/>
          <ac:spMkLst>
            <pc:docMk/>
            <pc:sldMk cId="2518798261" sldId="279"/>
            <ac:spMk id="7" creationId="{9C9D5F41-B34B-4BC9-B1B9-6FF94792D608}"/>
          </ac:spMkLst>
        </pc:spChg>
        <pc:graphicFrameChg chg="add mod modGraphic">
          <ac:chgData name="Aleksey Burkov" userId="dd5550ee5f77a8e9" providerId="LiveId" clId="{E0290663-1C91-4554-A4E1-932C53A24FB9}" dt="2022-10-15T05:54:18.866" v="1001" actId="20577"/>
          <ac:graphicFrameMkLst>
            <pc:docMk/>
            <pc:sldMk cId="2518798261" sldId="279"/>
            <ac:graphicFrameMk id="4" creationId="{45C2D045-065C-428F-937B-C171F84EF061}"/>
          </ac:graphicFrameMkLst>
        </pc:graphicFrameChg>
        <pc:picChg chg="add del mod">
          <ac:chgData name="Aleksey Burkov" userId="dd5550ee5f77a8e9" providerId="LiveId" clId="{E0290663-1C91-4554-A4E1-932C53A24FB9}" dt="2022-10-15T04:14:04.818" v="374" actId="21"/>
          <ac:picMkLst>
            <pc:docMk/>
            <pc:sldMk cId="2518798261" sldId="279"/>
            <ac:picMk id="6" creationId="{F9993E6D-7DE9-4A21-9590-D2E5570B12CA}"/>
          </ac:picMkLst>
        </pc:picChg>
      </pc:sldChg>
      <pc:sldChg chg="addSp delSp modSp new mod">
        <pc:chgData name="Aleksey Burkov" userId="dd5550ee5f77a8e9" providerId="LiveId" clId="{E0290663-1C91-4554-A4E1-932C53A24FB9}" dt="2022-10-15T05:57:36.127" v="1025"/>
        <pc:sldMkLst>
          <pc:docMk/>
          <pc:sldMk cId="3090341421" sldId="280"/>
        </pc:sldMkLst>
        <pc:spChg chg="mod">
          <ac:chgData name="Aleksey Burkov" userId="dd5550ee5f77a8e9" providerId="LiveId" clId="{E0290663-1C91-4554-A4E1-932C53A24FB9}" dt="2022-10-15T04:19:45.944" v="390" actId="14100"/>
          <ac:spMkLst>
            <pc:docMk/>
            <pc:sldMk cId="3090341421" sldId="280"/>
            <ac:spMk id="2" creationId="{8E1874AB-BD0D-4C1D-83C0-48BB0FC230E0}"/>
          </ac:spMkLst>
        </pc:spChg>
        <pc:spChg chg="del">
          <ac:chgData name="Aleksey Burkov" userId="dd5550ee5f77a8e9" providerId="LiveId" clId="{E0290663-1C91-4554-A4E1-932C53A24FB9}" dt="2022-10-15T04:19:48.230" v="391" actId="478"/>
          <ac:spMkLst>
            <pc:docMk/>
            <pc:sldMk cId="3090341421" sldId="280"/>
            <ac:spMk id="3" creationId="{D63F11D8-C1A9-480F-BA33-0DE7C1ED0DF8}"/>
          </ac:spMkLst>
        </pc:spChg>
        <pc:spChg chg="add mod">
          <ac:chgData name="Aleksey Burkov" userId="dd5550ee5f77a8e9" providerId="LiveId" clId="{E0290663-1C91-4554-A4E1-932C53A24FB9}" dt="2022-10-15T04:22:27.939" v="437" actId="20577"/>
          <ac:spMkLst>
            <pc:docMk/>
            <pc:sldMk cId="3090341421" sldId="280"/>
            <ac:spMk id="6" creationId="{DD3526AC-986A-49B9-8545-288C112B50F2}"/>
          </ac:spMkLst>
        </pc:spChg>
        <pc:graphicFrameChg chg="add mod modGraphic">
          <ac:chgData name="Aleksey Burkov" userId="dd5550ee5f77a8e9" providerId="LiveId" clId="{E0290663-1C91-4554-A4E1-932C53A24FB9}" dt="2022-10-15T05:57:36.127" v="1025"/>
          <ac:graphicFrameMkLst>
            <pc:docMk/>
            <pc:sldMk cId="3090341421" sldId="280"/>
            <ac:graphicFrameMk id="4" creationId="{932FE707-FA50-4CA7-BFD4-7BB60DA83000}"/>
          </ac:graphicFrameMkLst>
        </pc:graphicFrameChg>
      </pc:sldChg>
      <pc:sldChg chg="addSp delSp modSp new mod">
        <pc:chgData name="Aleksey Burkov" userId="dd5550ee5f77a8e9" providerId="LiveId" clId="{E0290663-1C91-4554-A4E1-932C53A24FB9}" dt="2022-10-15T04:41:40.892" v="831" actId="20577"/>
        <pc:sldMkLst>
          <pc:docMk/>
          <pc:sldMk cId="5847333" sldId="281"/>
        </pc:sldMkLst>
        <pc:spChg chg="mod">
          <ac:chgData name="Aleksey Burkov" userId="dd5550ee5f77a8e9" providerId="LiveId" clId="{E0290663-1C91-4554-A4E1-932C53A24FB9}" dt="2022-10-15T04:29:07.212" v="464" actId="14100"/>
          <ac:spMkLst>
            <pc:docMk/>
            <pc:sldMk cId="5847333" sldId="281"/>
            <ac:spMk id="2" creationId="{1D134DED-873B-425D-A07B-AEA870E19A62}"/>
          </ac:spMkLst>
        </pc:spChg>
        <pc:spChg chg="del">
          <ac:chgData name="Aleksey Burkov" userId="dd5550ee5f77a8e9" providerId="LiveId" clId="{E0290663-1C91-4554-A4E1-932C53A24FB9}" dt="2022-10-15T04:29:17.832" v="465" actId="478"/>
          <ac:spMkLst>
            <pc:docMk/>
            <pc:sldMk cId="5847333" sldId="281"/>
            <ac:spMk id="3" creationId="{0A7DE711-248E-42F5-8E70-D59FBCFEA219}"/>
          </ac:spMkLst>
        </pc:spChg>
        <pc:spChg chg="add del mod">
          <ac:chgData name="Aleksey Burkov" userId="dd5550ee5f77a8e9" providerId="LiveId" clId="{E0290663-1C91-4554-A4E1-932C53A24FB9}" dt="2022-10-15T04:31:59.587" v="522" actId="478"/>
          <ac:spMkLst>
            <pc:docMk/>
            <pc:sldMk cId="5847333" sldId="281"/>
            <ac:spMk id="6" creationId="{7709487E-5DBA-4ADD-84E5-D776BA1678ED}"/>
          </ac:spMkLst>
        </pc:spChg>
        <pc:spChg chg="add mod">
          <ac:chgData name="Aleksey Burkov" userId="dd5550ee5f77a8e9" providerId="LiveId" clId="{E0290663-1C91-4554-A4E1-932C53A24FB9}" dt="2022-10-15T04:32:36.435" v="529" actId="1076"/>
          <ac:spMkLst>
            <pc:docMk/>
            <pc:sldMk cId="5847333" sldId="281"/>
            <ac:spMk id="7" creationId="{2C7C1A04-A1DB-4568-9AFD-56CB5479A4E2}"/>
          </ac:spMkLst>
        </pc:spChg>
        <pc:spChg chg="add del mod">
          <ac:chgData name="Aleksey Burkov" userId="dd5550ee5f77a8e9" providerId="LiveId" clId="{E0290663-1C91-4554-A4E1-932C53A24FB9}" dt="2022-10-15T04:32:22.022" v="526" actId="767"/>
          <ac:spMkLst>
            <pc:docMk/>
            <pc:sldMk cId="5847333" sldId="281"/>
            <ac:spMk id="8" creationId="{06ECDBFE-8C1B-45B8-9CC4-C74EBD202DD3}"/>
          </ac:spMkLst>
        </pc:spChg>
        <pc:graphicFrameChg chg="add mod modGraphic">
          <ac:chgData name="Aleksey Burkov" userId="dd5550ee5f77a8e9" providerId="LiveId" clId="{E0290663-1C91-4554-A4E1-932C53A24FB9}" dt="2022-10-15T04:41:40.892" v="831" actId="20577"/>
          <ac:graphicFrameMkLst>
            <pc:docMk/>
            <pc:sldMk cId="5847333" sldId="281"/>
            <ac:graphicFrameMk id="4" creationId="{9E223992-BBBA-402B-B2FF-32B22E3397C8}"/>
          </ac:graphicFrameMkLst>
        </pc:graphicFrameChg>
      </pc:sldChg>
      <pc:sldChg chg="addSp delSp modSp new mod">
        <pc:chgData name="Aleksey Burkov" userId="dd5550ee5f77a8e9" providerId="LiveId" clId="{E0290663-1C91-4554-A4E1-932C53A24FB9}" dt="2022-10-15T06:16:51.175" v="1056" actId="1076"/>
        <pc:sldMkLst>
          <pc:docMk/>
          <pc:sldMk cId="828583765" sldId="282"/>
        </pc:sldMkLst>
        <pc:spChg chg="mod">
          <ac:chgData name="Aleksey Burkov" userId="dd5550ee5f77a8e9" providerId="LiveId" clId="{E0290663-1C91-4554-A4E1-932C53A24FB9}" dt="2022-10-15T06:16:19.181" v="1053" actId="14100"/>
          <ac:spMkLst>
            <pc:docMk/>
            <pc:sldMk cId="828583765" sldId="282"/>
            <ac:spMk id="2" creationId="{726DAAF2-8ED9-4E99-B5C8-6575F57D1DCA}"/>
          </ac:spMkLst>
        </pc:spChg>
        <pc:spChg chg="del">
          <ac:chgData name="Aleksey Burkov" userId="dd5550ee5f77a8e9" providerId="LiveId" clId="{E0290663-1C91-4554-A4E1-932C53A24FB9}" dt="2022-10-15T06:16:21.508" v="1054" actId="478"/>
          <ac:spMkLst>
            <pc:docMk/>
            <pc:sldMk cId="828583765" sldId="282"/>
            <ac:spMk id="3" creationId="{A7FCF1B9-E39F-42FF-B33F-03FE21176C22}"/>
          </ac:spMkLst>
        </pc:spChg>
        <pc:picChg chg="add mod">
          <ac:chgData name="Aleksey Burkov" userId="dd5550ee5f77a8e9" providerId="LiveId" clId="{E0290663-1C91-4554-A4E1-932C53A24FB9}" dt="2022-10-15T06:16:51.175" v="1056" actId="1076"/>
          <ac:picMkLst>
            <pc:docMk/>
            <pc:sldMk cId="828583765" sldId="282"/>
            <ac:picMk id="4" creationId="{F22CBAE4-5CA4-42B9-92E0-7BD5A7EC1DAB}"/>
          </ac:picMkLst>
        </pc:picChg>
      </pc:sldChg>
      <pc:sldChg chg="addSp delSp modSp new mod">
        <pc:chgData name="Aleksey Burkov" userId="dd5550ee5f77a8e9" providerId="LiveId" clId="{E0290663-1C91-4554-A4E1-932C53A24FB9}" dt="2022-10-15T06:17:33.708" v="1082" actId="1076"/>
        <pc:sldMkLst>
          <pc:docMk/>
          <pc:sldMk cId="666922698" sldId="283"/>
        </pc:sldMkLst>
        <pc:spChg chg="mod">
          <ac:chgData name="Aleksey Burkov" userId="dd5550ee5f77a8e9" providerId="LiveId" clId="{E0290663-1C91-4554-A4E1-932C53A24FB9}" dt="2022-10-15T06:17:09.076" v="1079" actId="14100"/>
          <ac:spMkLst>
            <pc:docMk/>
            <pc:sldMk cId="666922698" sldId="283"/>
            <ac:spMk id="2" creationId="{CB4151B1-BECE-4948-98F9-DE5D4982DBCA}"/>
          </ac:spMkLst>
        </pc:spChg>
        <pc:spChg chg="del">
          <ac:chgData name="Aleksey Burkov" userId="dd5550ee5f77a8e9" providerId="LiveId" clId="{E0290663-1C91-4554-A4E1-932C53A24FB9}" dt="2022-10-15T06:17:10.500" v="1080" actId="478"/>
          <ac:spMkLst>
            <pc:docMk/>
            <pc:sldMk cId="666922698" sldId="283"/>
            <ac:spMk id="3" creationId="{C92BB91E-0FF5-4733-8E2D-B295C4EB81A0}"/>
          </ac:spMkLst>
        </pc:spChg>
        <pc:picChg chg="add mod">
          <ac:chgData name="Aleksey Burkov" userId="dd5550ee5f77a8e9" providerId="LiveId" clId="{E0290663-1C91-4554-A4E1-932C53A24FB9}" dt="2022-10-15T06:17:33.708" v="1082" actId="1076"/>
          <ac:picMkLst>
            <pc:docMk/>
            <pc:sldMk cId="666922698" sldId="283"/>
            <ac:picMk id="4" creationId="{B6A05E7A-3655-4E42-8D8C-ED2EA9183511}"/>
          </ac:picMkLst>
        </pc:picChg>
      </pc:sldChg>
    </pc:docChg>
  </pc:docChgLst>
</pc:chgInfo>
</file>

<file path=ppt/media/image1.jpg>
</file>

<file path=ppt/media/image10.png>
</file>

<file path=ppt/media/image11.png>
</file>

<file path=ppt/media/image12.png>
</file>

<file path=ppt/media/image2.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696d23839d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696d23839d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696d23839d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696d23839d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f88252dc4_0_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1f88252dc4_0_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1f88252dc4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1f88252dc4_0_10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1f88252dc4_0_1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1f88252dc4_0_1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1f88252dc4_0_1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1f88252dc4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1f88252dc4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f88252dc4_0_1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1f88252dc4_0_1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1f88252dc4_0_1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696d23839d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696d23839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f88252dc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f88252dc4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f88252dc4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f88252dc4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f88252dc4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f88252dc4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f88252dc4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f88252dc4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 sz="600">
                <a:latin typeface="Raleway"/>
                <a:ea typeface="Raleway"/>
                <a:cs typeface="Raleway"/>
                <a:sym typeface="Raleway"/>
              </a:rPr>
              <a:t>Конфиденциально</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 sz="600">
                <a:latin typeface="Raleway"/>
                <a:ea typeface="Raleway"/>
                <a:cs typeface="Raleway"/>
                <a:sym typeface="Raleway"/>
              </a:rPr>
              <a:t>Создано для компании </a:t>
            </a:r>
            <a:r>
              <a:rPr lang="ru" sz="600" b="1">
                <a:latin typeface="Raleway"/>
                <a:ea typeface="Raleway"/>
                <a:cs typeface="Raleway"/>
                <a:sym typeface="Raleway"/>
              </a:rPr>
              <a:t>[Название компании]</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 sz="600">
                <a:latin typeface="Raleway"/>
                <a:ea typeface="Raleway"/>
                <a:cs typeface="Raleway"/>
                <a:sym typeface="Raleway"/>
              </a:rPr>
              <a:t>Версия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ru"/>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1600"/>
              </a:spcBef>
              <a:spcAft>
                <a:spcPts val="0"/>
              </a:spcAft>
              <a:buClr>
                <a:schemeClr val="lt1"/>
              </a:buClr>
              <a:buSzPts val="1100"/>
              <a:buChar char="○"/>
              <a:defRPr>
                <a:solidFill>
                  <a:schemeClr val="lt1"/>
                </a:solidFill>
              </a:defRPr>
            </a:lvl2pPr>
            <a:lvl3pPr marL="1371600" lvl="2" indent="-298450" rtl="0">
              <a:spcBef>
                <a:spcPts val="1600"/>
              </a:spcBef>
              <a:spcAft>
                <a:spcPts val="0"/>
              </a:spcAft>
              <a:buClr>
                <a:schemeClr val="lt1"/>
              </a:buClr>
              <a:buSzPts val="1100"/>
              <a:buChar char="■"/>
              <a:defRPr>
                <a:solidFill>
                  <a:schemeClr val="lt1"/>
                </a:solidFill>
              </a:defRPr>
            </a:lvl3pPr>
            <a:lvl4pPr marL="1828800" lvl="3" indent="-298450" rtl="0">
              <a:spcBef>
                <a:spcPts val="1600"/>
              </a:spcBef>
              <a:spcAft>
                <a:spcPts val="0"/>
              </a:spcAft>
              <a:buClr>
                <a:schemeClr val="lt1"/>
              </a:buClr>
              <a:buSzPts val="1100"/>
              <a:buChar char="●"/>
              <a:defRPr>
                <a:solidFill>
                  <a:schemeClr val="lt1"/>
                </a:solidFill>
              </a:defRPr>
            </a:lvl4pPr>
            <a:lvl5pPr marL="2286000" lvl="4" indent="-298450" rtl="0">
              <a:spcBef>
                <a:spcPts val="1600"/>
              </a:spcBef>
              <a:spcAft>
                <a:spcPts val="0"/>
              </a:spcAft>
              <a:buClr>
                <a:schemeClr val="lt1"/>
              </a:buClr>
              <a:buSzPts val="1100"/>
              <a:buChar char="○"/>
              <a:defRPr>
                <a:solidFill>
                  <a:schemeClr val="lt1"/>
                </a:solidFill>
              </a:defRPr>
            </a:lvl5pPr>
            <a:lvl6pPr marL="2743200" lvl="5" indent="-298450" rtl="0">
              <a:spcBef>
                <a:spcPts val="1600"/>
              </a:spcBef>
              <a:spcAft>
                <a:spcPts val="0"/>
              </a:spcAft>
              <a:buClr>
                <a:schemeClr val="lt1"/>
              </a:buClr>
              <a:buSzPts val="1100"/>
              <a:buChar char="■"/>
              <a:defRPr>
                <a:solidFill>
                  <a:schemeClr val="lt1"/>
                </a:solidFill>
              </a:defRPr>
            </a:lvl6pPr>
            <a:lvl7pPr marL="3200400" lvl="6" indent="-298450" rtl="0">
              <a:spcBef>
                <a:spcPts val="1600"/>
              </a:spcBef>
              <a:spcAft>
                <a:spcPts val="0"/>
              </a:spcAft>
              <a:buClr>
                <a:schemeClr val="lt1"/>
              </a:buClr>
              <a:buSzPts val="1100"/>
              <a:buChar char="●"/>
              <a:defRPr>
                <a:solidFill>
                  <a:schemeClr val="lt1"/>
                </a:solidFill>
              </a:defRPr>
            </a:lvl7pPr>
            <a:lvl8pPr marL="3657600" lvl="7" indent="-298450" rtl="0">
              <a:spcBef>
                <a:spcPts val="1600"/>
              </a:spcBef>
              <a:spcAft>
                <a:spcPts val="0"/>
              </a:spcAft>
              <a:buClr>
                <a:schemeClr val="lt1"/>
              </a:buClr>
              <a:buSzPts val="1100"/>
              <a:buChar char="○"/>
              <a:defRPr>
                <a:solidFill>
                  <a:schemeClr val="lt1"/>
                </a:solidFill>
              </a:defRPr>
            </a:lvl8pPr>
            <a:lvl9pPr marL="4114800" lvl="8" indent="-298450" rtl="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ru"/>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ru"/>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 sz="600">
                <a:solidFill>
                  <a:srgbClr val="FFFFFF"/>
                </a:solidFill>
                <a:latin typeface="Raleway"/>
                <a:ea typeface="Raleway"/>
                <a:cs typeface="Raleway"/>
                <a:sym typeface="Raleway"/>
              </a:rPr>
              <a:t>Конфиденциально</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 sz="600">
                <a:solidFill>
                  <a:srgbClr val="FFFFFF"/>
                </a:solidFill>
                <a:latin typeface="Raleway"/>
                <a:ea typeface="Raleway"/>
                <a:cs typeface="Raleway"/>
                <a:sym typeface="Raleway"/>
              </a:rPr>
              <a:t>Создано для компании </a:t>
            </a:r>
            <a:r>
              <a:rPr lang="ru" sz="600" b="1">
                <a:solidFill>
                  <a:srgbClr val="FFFFFF"/>
                </a:solidFill>
                <a:latin typeface="Raleway"/>
                <a:ea typeface="Raleway"/>
                <a:cs typeface="Raleway"/>
                <a:sym typeface="Raleway"/>
              </a:rPr>
              <a:t>[Название компании]</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 sz="600">
                <a:solidFill>
                  <a:srgbClr val="FFFFFF"/>
                </a:solidFill>
                <a:latin typeface="Raleway"/>
                <a:ea typeface="Raleway"/>
                <a:cs typeface="Raleway"/>
                <a:sym typeface="Raleway"/>
              </a:rPr>
              <a:t>Версия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ru"/>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ru"/>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59" name="Google Shape;59;p6">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ru"/>
              <a:t>‹#›</a:t>
            </a:fld>
            <a:endParaRPr/>
          </a:p>
        </p:txBody>
      </p:sp>
      <p:sp>
        <p:nvSpPr>
          <p:cNvPr id="68" name="Google Shape;68;p7">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ru"/>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Raleway"/>
              <a:buNone/>
              <a:defRPr sz="2800" b="1">
                <a:latin typeface="Raleway"/>
                <a:ea typeface="Raleway"/>
                <a:cs typeface="Raleway"/>
                <a:sym typeface="Raleway"/>
              </a:defRPr>
            </a:lvl1pPr>
            <a:lvl2pPr lvl="1" rtl="0">
              <a:spcBef>
                <a:spcPts val="0"/>
              </a:spcBef>
              <a:spcAft>
                <a:spcPts val="0"/>
              </a:spcAft>
              <a:buSzPts val="2800"/>
              <a:buFont typeface="Raleway"/>
              <a:buNone/>
              <a:defRPr sz="2800" b="1">
                <a:latin typeface="Raleway"/>
                <a:ea typeface="Raleway"/>
                <a:cs typeface="Raleway"/>
                <a:sym typeface="Raleway"/>
              </a:defRPr>
            </a:lvl2pPr>
            <a:lvl3pPr lvl="2" rtl="0">
              <a:spcBef>
                <a:spcPts val="0"/>
              </a:spcBef>
              <a:spcAft>
                <a:spcPts val="0"/>
              </a:spcAft>
              <a:buSzPts val="2800"/>
              <a:buFont typeface="Raleway"/>
              <a:buNone/>
              <a:defRPr sz="2800" b="1">
                <a:latin typeface="Raleway"/>
                <a:ea typeface="Raleway"/>
                <a:cs typeface="Raleway"/>
                <a:sym typeface="Raleway"/>
              </a:defRPr>
            </a:lvl3pPr>
            <a:lvl4pPr lvl="3" rtl="0">
              <a:spcBef>
                <a:spcPts val="0"/>
              </a:spcBef>
              <a:spcAft>
                <a:spcPts val="0"/>
              </a:spcAft>
              <a:buSzPts val="2800"/>
              <a:buFont typeface="Raleway"/>
              <a:buNone/>
              <a:defRPr sz="2800" b="1">
                <a:latin typeface="Raleway"/>
                <a:ea typeface="Raleway"/>
                <a:cs typeface="Raleway"/>
                <a:sym typeface="Raleway"/>
              </a:defRPr>
            </a:lvl4pPr>
            <a:lvl5pPr lvl="4" rtl="0">
              <a:spcBef>
                <a:spcPts val="0"/>
              </a:spcBef>
              <a:spcAft>
                <a:spcPts val="0"/>
              </a:spcAft>
              <a:buSzPts val="2800"/>
              <a:buFont typeface="Raleway"/>
              <a:buNone/>
              <a:defRPr sz="2800" b="1">
                <a:latin typeface="Raleway"/>
                <a:ea typeface="Raleway"/>
                <a:cs typeface="Raleway"/>
                <a:sym typeface="Raleway"/>
              </a:defRPr>
            </a:lvl5pPr>
            <a:lvl6pPr lvl="5" rtl="0">
              <a:spcBef>
                <a:spcPts val="0"/>
              </a:spcBef>
              <a:spcAft>
                <a:spcPts val="0"/>
              </a:spcAft>
              <a:buSzPts val="2800"/>
              <a:buFont typeface="Raleway"/>
              <a:buNone/>
              <a:defRPr sz="2800" b="1">
                <a:latin typeface="Raleway"/>
                <a:ea typeface="Raleway"/>
                <a:cs typeface="Raleway"/>
                <a:sym typeface="Raleway"/>
              </a:defRPr>
            </a:lvl6pPr>
            <a:lvl7pPr lvl="6" rtl="0">
              <a:spcBef>
                <a:spcPts val="0"/>
              </a:spcBef>
              <a:spcAft>
                <a:spcPts val="0"/>
              </a:spcAft>
              <a:buSzPts val="2800"/>
              <a:buFont typeface="Raleway"/>
              <a:buNone/>
              <a:defRPr sz="2800" b="1">
                <a:latin typeface="Raleway"/>
                <a:ea typeface="Raleway"/>
                <a:cs typeface="Raleway"/>
                <a:sym typeface="Raleway"/>
              </a:defRPr>
            </a:lvl7pPr>
            <a:lvl8pPr lvl="7" rtl="0">
              <a:spcBef>
                <a:spcPts val="0"/>
              </a:spcBef>
              <a:spcAft>
                <a:spcPts val="0"/>
              </a:spcAft>
              <a:buSzPts val="2800"/>
              <a:buFont typeface="Raleway"/>
              <a:buNone/>
              <a:defRPr sz="2800" b="1">
                <a:latin typeface="Raleway"/>
                <a:ea typeface="Raleway"/>
                <a:cs typeface="Raleway"/>
                <a:sym typeface="Raleway"/>
              </a:defRPr>
            </a:lvl8pPr>
            <a:lvl9pPr lvl="8" rtl="0">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ru"/>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9.xml"/><Relationship Id="rId5" Type="http://schemas.openxmlformats.org/officeDocument/2006/relationships/image" Target="../media/image7.jpg"/><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slide" Target="slide4.xml"/><Relationship Id="rId7" Type="http://schemas.openxmlformats.org/officeDocument/2006/relationships/slide" Target="slide15.xml"/><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slide" Target="slide14.xml"/><Relationship Id="rId5" Type="http://schemas.openxmlformats.org/officeDocument/2006/relationships/slide" Target="slide6.xml"/><Relationship Id="rId4" Type="http://schemas.openxmlformats.org/officeDocument/2006/relationships/slide" Target="slide5.xml"/><Relationship Id="rId9" Type="http://schemas.openxmlformats.org/officeDocument/2006/relationships/slide" Target="slide19.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575" y="1283800"/>
            <a:ext cx="8023200" cy="27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3200">
                <a:solidFill>
                  <a:srgbClr val="000000"/>
                </a:solidFill>
              </a:rPr>
              <a:t>Проектное предложение</a:t>
            </a:r>
            <a:endParaRPr sz="3200">
              <a:solidFill>
                <a:srgbClr val="000000"/>
              </a:solidFill>
            </a:endParaRPr>
          </a:p>
          <a:p>
            <a:pPr marL="0" lvl="0" indent="0" algn="l" rtl="0">
              <a:spcBef>
                <a:spcPts val="0"/>
              </a:spcBef>
              <a:spcAft>
                <a:spcPts val="0"/>
              </a:spcAft>
              <a:buNone/>
            </a:pPr>
            <a:r>
              <a:rPr lang="ru" sz="3200">
                <a:solidFill>
                  <a:srgbClr val="000000"/>
                </a:solidFill>
              </a:rPr>
              <a:t>на тему “Программа для формирования расписания преподавателей по файлам Excel и ведомость загрузки аудиторий”</a:t>
            </a:r>
            <a:endParaRPr sz="3200">
              <a:solidFill>
                <a:srgbClr val="000000"/>
              </a:solidFill>
            </a:endParaRPr>
          </a:p>
        </p:txBody>
      </p:sp>
      <p:sp>
        <p:nvSpPr>
          <p:cNvPr id="177" name="Google Shape;177;p18"/>
          <p:cNvSpPr txBox="1">
            <a:spLocks noGrp="1"/>
          </p:cNvSpPr>
          <p:nvPr>
            <p:ph type="subTitle" idx="1"/>
          </p:nvPr>
        </p:nvSpPr>
        <p:spPr>
          <a:xfrm>
            <a:off x="2126538" y="4889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1400" b="1"/>
              <a:t>Ижевск 2022 гр. Б21-191-1 Зу</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7"/>
          <p:cNvSpPr txBox="1">
            <a:spLocks noGrp="1"/>
          </p:cNvSpPr>
          <p:nvPr>
            <p:ph type="title"/>
          </p:nvPr>
        </p:nvSpPr>
        <p:spPr>
          <a:xfrm>
            <a:off x="730725" y="1318650"/>
            <a:ext cx="4301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t>Общение с заказчиком</a:t>
            </a:r>
            <a:endParaRPr/>
          </a:p>
          <a:p>
            <a:pPr marL="0" lvl="0" indent="0" algn="l" rtl="0">
              <a:spcBef>
                <a:spcPts val="0"/>
              </a:spcBef>
              <a:spcAft>
                <a:spcPts val="0"/>
              </a:spcAft>
              <a:buNone/>
            </a:pPr>
            <a:endParaRPr b="0"/>
          </a:p>
        </p:txBody>
      </p:sp>
      <p:sp>
        <p:nvSpPr>
          <p:cNvPr id="233" name="Google Shape;233;p27"/>
          <p:cNvSpPr txBox="1">
            <a:spLocks noGrp="1"/>
          </p:cNvSpPr>
          <p:nvPr>
            <p:ph type="body" idx="1"/>
          </p:nvPr>
        </p:nvSpPr>
        <p:spPr>
          <a:xfrm>
            <a:off x="721225" y="2434125"/>
            <a:ext cx="38934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1100"/>
              <a:t>Нашим непосредственным заказчиком является наш преподаватель и наставник. </a:t>
            </a:r>
            <a:endParaRPr sz="1100"/>
          </a:p>
          <a:p>
            <a:pPr marL="0" lvl="0" indent="0" algn="l" rtl="0">
              <a:spcBef>
                <a:spcPts val="1600"/>
              </a:spcBef>
              <a:spcAft>
                <a:spcPts val="0"/>
              </a:spcAft>
              <a:buNone/>
            </a:pPr>
            <a:r>
              <a:rPr lang="ru" sz="1100"/>
              <a:t>Также для дополнительных замечаний и предложений будет найдена вторая кандидатура на кафедре ИВТ для дополнительных замечаний и предложений.</a:t>
            </a:r>
            <a:endParaRPr sz="1100"/>
          </a:p>
          <a:p>
            <a:pPr marL="0" lvl="0" indent="0" algn="l" rtl="0">
              <a:spcBef>
                <a:spcPts val="1600"/>
              </a:spcBef>
              <a:spcAft>
                <a:spcPts val="0"/>
              </a:spcAft>
              <a:buNone/>
            </a:pPr>
            <a:r>
              <a:rPr lang="ru" sz="1100"/>
              <a:t>Основное общение будет происходить в телеграмме.</a:t>
            </a:r>
            <a:endParaRPr sz="1100"/>
          </a:p>
          <a:p>
            <a:pPr marL="0" lvl="0" indent="0" algn="l" rtl="0">
              <a:spcBef>
                <a:spcPts val="1600"/>
              </a:spcBef>
              <a:spcAft>
                <a:spcPts val="1600"/>
              </a:spcAft>
              <a:buNone/>
            </a:pPr>
            <a:endParaRPr sz="1100"/>
          </a:p>
        </p:txBody>
      </p:sp>
      <p:pic>
        <p:nvPicPr>
          <p:cNvPr id="234" name="Google Shape;234;p27" descr="shutterstock_199014602.jpg"/>
          <p:cNvPicPr preferRelativeResize="0"/>
          <p:nvPr/>
        </p:nvPicPr>
        <p:blipFill rotWithShape="1">
          <a:blip r:embed="rId3">
            <a:alphaModFix/>
          </a:blip>
          <a:srcRect l="27866" t="2590" r="791" b="14900"/>
          <a:stretch/>
        </p:blipFill>
        <p:spPr>
          <a:xfrm>
            <a:off x="5146750" y="1184600"/>
            <a:ext cx="3997249" cy="3262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graphicFrame>
        <p:nvGraphicFramePr>
          <p:cNvPr id="239" name="Google Shape;239;p28"/>
          <p:cNvGraphicFramePr/>
          <p:nvPr/>
        </p:nvGraphicFramePr>
        <p:xfrm>
          <a:off x="952500" y="1809750"/>
          <a:ext cx="7239000" cy="3291720"/>
        </p:xfrm>
        <a:graphic>
          <a:graphicData uri="http://schemas.openxmlformats.org/drawingml/2006/table">
            <a:tbl>
              <a:tblPr>
                <a:noFill/>
                <a:tableStyleId>{9E2A1C2B-5FC5-40DA-9103-28C54883790D}</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ru"/>
                        <a:t>Общение</a:t>
                      </a:r>
                      <a:endParaRPr/>
                    </a:p>
                  </a:txBody>
                  <a:tcPr marL="91425" marR="91425" marT="91425" marB="91425"/>
                </a:tc>
                <a:tc>
                  <a:txBody>
                    <a:bodyPr/>
                    <a:lstStyle/>
                    <a:p>
                      <a:pPr marL="0" lvl="0" indent="0" algn="l" rtl="0">
                        <a:spcBef>
                          <a:spcPts val="0"/>
                        </a:spcBef>
                        <a:spcAft>
                          <a:spcPts val="0"/>
                        </a:spcAft>
                        <a:buNone/>
                      </a:pPr>
                      <a:r>
                        <a:rPr lang="ru"/>
                        <a:t>В команде</a:t>
                      </a:r>
                      <a:endParaRPr/>
                    </a:p>
                  </a:txBody>
                  <a:tcPr marL="91425" marR="91425" marT="91425" marB="91425"/>
                </a:tc>
                <a:tc>
                  <a:txBody>
                    <a:bodyPr/>
                    <a:lstStyle/>
                    <a:p>
                      <a:pPr marL="0" lvl="0" indent="0" algn="l" rtl="0">
                        <a:spcBef>
                          <a:spcPts val="0"/>
                        </a:spcBef>
                        <a:spcAft>
                          <a:spcPts val="0"/>
                        </a:spcAft>
                        <a:buNone/>
                      </a:pPr>
                      <a:r>
                        <a:rPr lang="ru"/>
                        <a:t>С наставником</a:t>
                      </a:r>
                      <a:endParaRPr/>
                    </a:p>
                  </a:txBody>
                  <a:tcPr marL="91425" marR="91425" marT="91425" marB="91425"/>
                </a:tc>
                <a:tc>
                  <a:txBody>
                    <a:bodyPr/>
                    <a:lstStyle/>
                    <a:p>
                      <a:pPr marL="0" lvl="0" indent="0" algn="l" rtl="0">
                        <a:spcBef>
                          <a:spcPts val="0"/>
                        </a:spcBef>
                        <a:spcAft>
                          <a:spcPts val="0"/>
                        </a:spcAft>
                        <a:buNone/>
                      </a:pPr>
                      <a:r>
                        <a:rPr lang="ru"/>
                        <a:t>С заказчиком</a:t>
                      </a:r>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ru"/>
                        <a:t>Каналы общения</a:t>
                      </a:r>
                      <a:endParaRPr/>
                    </a:p>
                  </a:txBody>
                  <a:tcPr marL="91425" marR="91425" marT="91425" marB="91425"/>
                </a:tc>
                <a:tc>
                  <a:txBody>
                    <a:bodyPr/>
                    <a:lstStyle/>
                    <a:p>
                      <a:pPr marL="0" lvl="0" indent="0" algn="l" rtl="0">
                        <a:spcBef>
                          <a:spcPts val="0"/>
                        </a:spcBef>
                        <a:spcAft>
                          <a:spcPts val="0"/>
                        </a:spcAft>
                        <a:buNone/>
                      </a:pPr>
                      <a:r>
                        <a:rPr lang="ru"/>
                        <a:t>Телеграмм, Дискорд</a:t>
                      </a:r>
                      <a:endParaRPr/>
                    </a:p>
                  </a:txBody>
                  <a:tcPr marL="91425" marR="91425" marT="91425" marB="91425"/>
                </a:tc>
                <a:tc>
                  <a:txBody>
                    <a:bodyPr/>
                    <a:lstStyle/>
                    <a:p>
                      <a:pPr marL="0" lvl="0" indent="0" algn="l" rtl="0">
                        <a:spcBef>
                          <a:spcPts val="0"/>
                        </a:spcBef>
                        <a:spcAft>
                          <a:spcPts val="0"/>
                        </a:spcAft>
                        <a:buNone/>
                      </a:pPr>
                      <a:r>
                        <a:rPr lang="ru"/>
                        <a:t>Телеграмм, Zoom</a:t>
                      </a:r>
                      <a:endParaRPr/>
                    </a:p>
                  </a:txBody>
                  <a:tcPr marL="91425" marR="91425" marT="91425" marB="91425"/>
                </a:tc>
                <a:tc>
                  <a:txBody>
                    <a:bodyPr/>
                    <a:lstStyle/>
                    <a:p>
                      <a:pPr marL="0" lvl="0" indent="0" algn="l" rtl="0">
                        <a:spcBef>
                          <a:spcPts val="0"/>
                        </a:spcBef>
                        <a:spcAft>
                          <a:spcPts val="0"/>
                        </a:spcAft>
                        <a:buNone/>
                      </a:pPr>
                      <a:r>
                        <a:rPr lang="ru"/>
                        <a:t>Телеграмм </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ru"/>
                        <a:t>Частота общения</a:t>
                      </a:r>
                      <a:endParaRPr/>
                    </a:p>
                  </a:txBody>
                  <a:tcPr marL="91425" marR="91425" marT="91425" marB="91425"/>
                </a:tc>
                <a:tc>
                  <a:txBody>
                    <a:bodyPr/>
                    <a:lstStyle/>
                    <a:p>
                      <a:pPr marL="0" lvl="0" indent="0" algn="l" rtl="0">
                        <a:spcBef>
                          <a:spcPts val="0"/>
                        </a:spcBef>
                        <a:spcAft>
                          <a:spcPts val="0"/>
                        </a:spcAft>
                        <a:buNone/>
                      </a:pPr>
                      <a:r>
                        <a:rPr lang="ru"/>
                        <a:t>Телеграмм - постоянно.</a:t>
                      </a:r>
                      <a:endParaRPr/>
                    </a:p>
                    <a:p>
                      <a:pPr marL="0" lvl="0" indent="0" algn="l" rtl="0">
                        <a:spcBef>
                          <a:spcPts val="0"/>
                        </a:spcBef>
                        <a:spcAft>
                          <a:spcPts val="0"/>
                        </a:spcAft>
                        <a:buNone/>
                      </a:pPr>
                      <a:endParaRPr/>
                    </a:p>
                    <a:p>
                      <a:pPr marL="0" lvl="0" indent="0" algn="l" rtl="0">
                        <a:spcBef>
                          <a:spcPts val="0"/>
                        </a:spcBef>
                        <a:spcAft>
                          <a:spcPts val="0"/>
                        </a:spcAft>
                        <a:buNone/>
                      </a:pPr>
                      <a:r>
                        <a:rPr lang="ru"/>
                        <a:t>Дискорд:</a:t>
                      </a:r>
                      <a:endParaRPr/>
                    </a:p>
                    <a:p>
                      <a:pPr marL="0" lvl="0" indent="0" algn="l" rtl="0">
                        <a:spcBef>
                          <a:spcPts val="0"/>
                        </a:spcBef>
                        <a:spcAft>
                          <a:spcPts val="0"/>
                        </a:spcAft>
                        <a:buNone/>
                      </a:pPr>
                      <a:r>
                        <a:rPr lang="ru"/>
                        <a:t>Каждый вечер с 18:00 до 20:00 </a:t>
                      </a:r>
                      <a:endParaRPr/>
                    </a:p>
                    <a:p>
                      <a:pPr marL="0" lvl="0" indent="0" algn="l" rtl="0">
                        <a:spcBef>
                          <a:spcPts val="0"/>
                        </a:spcBef>
                        <a:spcAft>
                          <a:spcPts val="0"/>
                        </a:spcAft>
                        <a:buNone/>
                      </a:pPr>
                      <a:r>
                        <a:rPr lang="ru"/>
                        <a:t>Выходные - с 18:00 до 22:00 </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9"/>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solidFill>
                  <a:srgbClr val="000000"/>
                </a:solidFill>
              </a:rPr>
              <a:t>Анализ тенденций</a:t>
            </a:r>
            <a:endParaRPr/>
          </a:p>
        </p:txBody>
      </p:sp>
      <p:sp>
        <p:nvSpPr>
          <p:cNvPr id="245" name="Google Shape;245;p29"/>
          <p:cNvSpPr txBox="1">
            <a:spLocks noGrp="1"/>
          </p:cNvSpPr>
          <p:nvPr>
            <p:ph type="body" idx="1"/>
          </p:nvPr>
        </p:nvSpPr>
        <p:spPr>
          <a:xfrm>
            <a:off x="3605300" y="1068650"/>
            <a:ext cx="4798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1100"/>
              <a:t>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a:t>
            </a:r>
            <a:endParaRPr sz="1100"/>
          </a:p>
        </p:txBody>
      </p:sp>
      <p:grpSp>
        <p:nvGrpSpPr>
          <p:cNvPr id="246" name="Google Shape;246;p29"/>
          <p:cNvGrpSpPr/>
          <p:nvPr/>
        </p:nvGrpSpPr>
        <p:grpSpPr>
          <a:xfrm>
            <a:off x="936487" y="2597895"/>
            <a:ext cx="7265875" cy="1739171"/>
            <a:chOff x="872477" y="2521699"/>
            <a:chExt cx="7399058" cy="1739171"/>
          </a:xfrm>
        </p:grpSpPr>
        <p:sp>
          <p:nvSpPr>
            <p:cNvPr id="247" name="Google Shape;247;p29"/>
            <p:cNvSpPr/>
            <p:nvPr/>
          </p:nvSpPr>
          <p:spPr>
            <a:xfrm>
              <a:off x="872480" y="2521725"/>
              <a:ext cx="7394100" cy="173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29"/>
            <p:cNvGrpSpPr/>
            <p:nvPr/>
          </p:nvGrpSpPr>
          <p:grpSpPr>
            <a:xfrm>
              <a:off x="872477" y="2521699"/>
              <a:ext cx="7399058" cy="1739171"/>
              <a:chOff x="830400" y="2729250"/>
              <a:chExt cx="7399058" cy="1531500"/>
            </a:xfrm>
          </p:grpSpPr>
          <p:cxnSp>
            <p:nvCxnSpPr>
              <p:cNvPr id="249" name="Google Shape;249;p29"/>
              <p:cNvCxnSpPr/>
              <p:nvPr/>
            </p:nvCxnSpPr>
            <p:spPr>
              <a:xfrm>
                <a:off x="835358" y="409891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50" name="Google Shape;250;p29"/>
              <p:cNvCxnSpPr/>
              <p:nvPr/>
            </p:nvCxnSpPr>
            <p:spPr>
              <a:xfrm>
                <a:off x="835358" y="394673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51" name="Google Shape;251;p29"/>
              <p:cNvCxnSpPr/>
              <p:nvPr/>
            </p:nvCxnSpPr>
            <p:spPr>
              <a:xfrm>
                <a:off x="830400" y="4258271"/>
                <a:ext cx="7394100" cy="0"/>
              </a:xfrm>
              <a:prstGeom prst="straightConnector1">
                <a:avLst/>
              </a:prstGeom>
              <a:noFill/>
              <a:ln w="9525" cap="flat" cmpd="sng">
                <a:solidFill>
                  <a:srgbClr val="FFFFFF"/>
                </a:solidFill>
                <a:prstDash val="solid"/>
                <a:round/>
                <a:headEnd type="none" w="med" len="med"/>
                <a:tailEnd type="none" w="med" len="med"/>
              </a:ln>
            </p:spPr>
          </p:cxnSp>
          <p:cxnSp>
            <p:nvCxnSpPr>
              <p:cNvPr id="252" name="Google Shape;252;p29"/>
              <p:cNvCxnSpPr/>
              <p:nvPr/>
            </p:nvCxnSpPr>
            <p:spPr>
              <a:xfrm rot="10800000">
                <a:off x="83040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3" name="Google Shape;253;p29"/>
              <p:cNvCxnSpPr/>
              <p:nvPr/>
            </p:nvCxnSpPr>
            <p:spPr>
              <a:xfrm rot="10800000">
                <a:off x="144656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4" name="Google Shape;254;p29"/>
              <p:cNvCxnSpPr/>
              <p:nvPr/>
            </p:nvCxnSpPr>
            <p:spPr>
              <a:xfrm rot="10800000">
                <a:off x="452739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5" name="Google Shape;255;p29"/>
              <p:cNvCxnSpPr/>
              <p:nvPr/>
            </p:nvCxnSpPr>
            <p:spPr>
              <a:xfrm rot="10800000">
                <a:off x="5143562"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6" name="Google Shape;256;p29"/>
              <p:cNvCxnSpPr/>
              <p:nvPr/>
            </p:nvCxnSpPr>
            <p:spPr>
              <a:xfrm rot="10800000">
                <a:off x="5759728"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7" name="Google Shape;257;p29"/>
              <p:cNvCxnSpPr/>
              <p:nvPr/>
            </p:nvCxnSpPr>
            <p:spPr>
              <a:xfrm rot="10800000">
                <a:off x="637589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8" name="Google Shape;258;p29"/>
              <p:cNvCxnSpPr/>
              <p:nvPr/>
            </p:nvCxnSpPr>
            <p:spPr>
              <a:xfrm rot="10800000">
                <a:off x="822106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9" name="Google Shape;259;p29"/>
              <p:cNvCxnSpPr/>
              <p:nvPr/>
            </p:nvCxnSpPr>
            <p:spPr>
              <a:xfrm rot="10800000">
                <a:off x="2062732"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0" name="Google Shape;260;p29"/>
              <p:cNvCxnSpPr/>
              <p:nvPr/>
            </p:nvCxnSpPr>
            <p:spPr>
              <a:xfrm rot="10800000">
                <a:off x="2678898"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1" name="Google Shape;261;p29"/>
              <p:cNvCxnSpPr/>
              <p:nvPr/>
            </p:nvCxnSpPr>
            <p:spPr>
              <a:xfrm rot="10800000">
                <a:off x="329506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2" name="Google Shape;262;p29"/>
              <p:cNvCxnSpPr/>
              <p:nvPr/>
            </p:nvCxnSpPr>
            <p:spPr>
              <a:xfrm rot="10800000">
                <a:off x="391123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3" name="Google Shape;263;p29"/>
              <p:cNvCxnSpPr/>
              <p:nvPr/>
            </p:nvCxnSpPr>
            <p:spPr>
              <a:xfrm rot="10800000">
                <a:off x="699206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4" name="Google Shape;264;p29"/>
              <p:cNvCxnSpPr/>
              <p:nvPr/>
            </p:nvCxnSpPr>
            <p:spPr>
              <a:xfrm rot="10800000">
                <a:off x="760822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5" name="Google Shape;265;p29"/>
              <p:cNvCxnSpPr/>
              <p:nvPr/>
            </p:nvCxnSpPr>
            <p:spPr>
              <a:xfrm>
                <a:off x="835358" y="379454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6" name="Google Shape;266;p29"/>
              <p:cNvCxnSpPr/>
              <p:nvPr/>
            </p:nvCxnSpPr>
            <p:spPr>
              <a:xfrm>
                <a:off x="835358" y="364236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7" name="Google Shape;267;p29"/>
              <p:cNvCxnSpPr/>
              <p:nvPr/>
            </p:nvCxnSpPr>
            <p:spPr>
              <a:xfrm>
                <a:off x="835358" y="349017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8" name="Google Shape;268;p29"/>
              <p:cNvCxnSpPr/>
              <p:nvPr/>
            </p:nvCxnSpPr>
            <p:spPr>
              <a:xfrm>
                <a:off x="835358" y="333799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9" name="Google Shape;269;p29"/>
              <p:cNvCxnSpPr/>
              <p:nvPr/>
            </p:nvCxnSpPr>
            <p:spPr>
              <a:xfrm>
                <a:off x="835358" y="318580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0" name="Google Shape;270;p29"/>
              <p:cNvCxnSpPr/>
              <p:nvPr/>
            </p:nvCxnSpPr>
            <p:spPr>
              <a:xfrm>
                <a:off x="835358" y="303362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1" name="Google Shape;271;p29"/>
              <p:cNvCxnSpPr/>
              <p:nvPr/>
            </p:nvCxnSpPr>
            <p:spPr>
              <a:xfrm>
                <a:off x="835358" y="288143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2" name="Google Shape;272;p29"/>
              <p:cNvCxnSpPr/>
              <p:nvPr/>
            </p:nvCxnSpPr>
            <p:spPr>
              <a:xfrm>
                <a:off x="830400" y="2729250"/>
                <a:ext cx="7394100" cy="0"/>
              </a:xfrm>
              <a:prstGeom prst="straightConnector1">
                <a:avLst/>
              </a:prstGeom>
              <a:noFill/>
              <a:ln w="9525" cap="flat" cmpd="sng">
                <a:solidFill>
                  <a:srgbClr val="FFFFFF"/>
                </a:solidFill>
                <a:prstDash val="solid"/>
                <a:round/>
                <a:headEnd type="none" w="med" len="med"/>
                <a:tailEnd type="none" w="med" len="med"/>
              </a:ln>
            </p:spPr>
          </p:cxnSp>
        </p:grpSp>
      </p:grpSp>
      <p:sp>
        <p:nvSpPr>
          <p:cNvPr id="273" name="Google Shape;273;p29"/>
          <p:cNvSpPr txBox="1"/>
          <p:nvPr/>
        </p:nvSpPr>
        <p:spPr>
          <a:xfrm>
            <a:off x="1056675"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Янв</a:t>
            </a:r>
            <a:endParaRPr sz="700">
              <a:solidFill>
                <a:srgbClr val="666666"/>
              </a:solidFill>
              <a:latin typeface="Lato"/>
              <a:ea typeface="Lato"/>
              <a:cs typeface="Lato"/>
              <a:sym typeface="Lato"/>
            </a:endParaRPr>
          </a:p>
        </p:txBody>
      </p:sp>
      <p:sp>
        <p:nvSpPr>
          <p:cNvPr id="274" name="Google Shape;274;p29"/>
          <p:cNvSpPr txBox="1"/>
          <p:nvPr/>
        </p:nvSpPr>
        <p:spPr>
          <a:xfrm>
            <a:off x="166775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Фев</a:t>
            </a:r>
            <a:endParaRPr sz="700">
              <a:solidFill>
                <a:srgbClr val="666666"/>
              </a:solidFill>
              <a:latin typeface="Lato"/>
              <a:ea typeface="Lato"/>
              <a:cs typeface="Lato"/>
              <a:sym typeface="Lato"/>
            </a:endParaRPr>
          </a:p>
        </p:txBody>
      </p:sp>
      <p:sp>
        <p:nvSpPr>
          <p:cNvPr id="275" name="Google Shape;275;p29"/>
          <p:cNvSpPr txBox="1"/>
          <p:nvPr/>
        </p:nvSpPr>
        <p:spPr>
          <a:xfrm>
            <a:off x="2268023"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Мар</a:t>
            </a:r>
            <a:endParaRPr sz="700">
              <a:solidFill>
                <a:srgbClr val="666666"/>
              </a:solidFill>
              <a:latin typeface="Lato"/>
              <a:ea typeface="Lato"/>
              <a:cs typeface="Lato"/>
              <a:sym typeface="Lato"/>
            </a:endParaRPr>
          </a:p>
        </p:txBody>
      </p:sp>
      <p:sp>
        <p:nvSpPr>
          <p:cNvPr id="276" name="Google Shape;276;p29"/>
          <p:cNvSpPr txBox="1"/>
          <p:nvPr/>
        </p:nvSpPr>
        <p:spPr>
          <a:xfrm>
            <a:off x="287275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Апр</a:t>
            </a:r>
            <a:endParaRPr sz="700">
              <a:solidFill>
                <a:srgbClr val="666666"/>
              </a:solidFill>
              <a:latin typeface="Lato"/>
              <a:ea typeface="Lato"/>
              <a:cs typeface="Lato"/>
              <a:sym typeface="Lato"/>
            </a:endParaRPr>
          </a:p>
        </p:txBody>
      </p:sp>
      <p:sp>
        <p:nvSpPr>
          <p:cNvPr id="277" name="Google Shape;277;p29"/>
          <p:cNvSpPr txBox="1"/>
          <p:nvPr/>
        </p:nvSpPr>
        <p:spPr>
          <a:xfrm>
            <a:off x="34718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Май</a:t>
            </a:r>
            <a:endParaRPr sz="700">
              <a:solidFill>
                <a:srgbClr val="666666"/>
              </a:solidFill>
              <a:latin typeface="Lato"/>
              <a:ea typeface="Lato"/>
              <a:cs typeface="Lato"/>
              <a:sym typeface="Lato"/>
            </a:endParaRPr>
          </a:p>
        </p:txBody>
      </p:sp>
      <p:sp>
        <p:nvSpPr>
          <p:cNvPr id="278" name="Google Shape;278;p29"/>
          <p:cNvSpPr txBox="1"/>
          <p:nvPr/>
        </p:nvSpPr>
        <p:spPr>
          <a:xfrm>
            <a:off x="40804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Июн</a:t>
            </a:r>
            <a:endParaRPr sz="700">
              <a:solidFill>
                <a:srgbClr val="666666"/>
              </a:solidFill>
              <a:latin typeface="Lato"/>
              <a:ea typeface="Lato"/>
              <a:cs typeface="Lato"/>
              <a:sym typeface="Lato"/>
            </a:endParaRPr>
          </a:p>
        </p:txBody>
      </p:sp>
      <p:sp>
        <p:nvSpPr>
          <p:cNvPr id="279" name="Google Shape;279;p29"/>
          <p:cNvSpPr txBox="1"/>
          <p:nvPr/>
        </p:nvSpPr>
        <p:spPr>
          <a:xfrm>
            <a:off x="46858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Июл</a:t>
            </a:r>
            <a:endParaRPr sz="700">
              <a:solidFill>
                <a:srgbClr val="666666"/>
              </a:solidFill>
              <a:latin typeface="Lato"/>
              <a:ea typeface="Lato"/>
              <a:cs typeface="Lato"/>
              <a:sym typeface="Lato"/>
            </a:endParaRPr>
          </a:p>
        </p:txBody>
      </p:sp>
      <p:sp>
        <p:nvSpPr>
          <p:cNvPr id="280" name="Google Shape;280;p29"/>
          <p:cNvSpPr txBox="1"/>
          <p:nvPr/>
        </p:nvSpPr>
        <p:spPr>
          <a:xfrm>
            <a:off x="52885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Авг</a:t>
            </a:r>
            <a:endParaRPr sz="700">
              <a:solidFill>
                <a:srgbClr val="666666"/>
              </a:solidFill>
              <a:latin typeface="Lato"/>
              <a:ea typeface="Lato"/>
              <a:cs typeface="Lato"/>
              <a:sym typeface="Lato"/>
            </a:endParaRPr>
          </a:p>
        </p:txBody>
      </p:sp>
      <p:sp>
        <p:nvSpPr>
          <p:cNvPr id="281" name="Google Shape;281;p29"/>
          <p:cNvSpPr txBox="1"/>
          <p:nvPr/>
        </p:nvSpPr>
        <p:spPr>
          <a:xfrm>
            <a:off x="58939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Сен</a:t>
            </a:r>
            <a:endParaRPr sz="700">
              <a:solidFill>
                <a:srgbClr val="666666"/>
              </a:solidFill>
              <a:latin typeface="Lato"/>
              <a:ea typeface="Lato"/>
              <a:cs typeface="Lato"/>
              <a:sym typeface="Lato"/>
            </a:endParaRPr>
          </a:p>
        </p:txBody>
      </p:sp>
      <p:sp>
        <p:nvSpPr>
          <p:cNvPr id="282" name="Google Shape;282;p29"/>
          <p:cNvSpPr txBox="1"/>
          <p:nvPr/>
        </p:nvSpPr>
        <p:spPr>
          <a:xfrm>
            <a:off x="64993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Окт</a:t>
            </a:r>
            <a:endParaRPr sz="700">
              <a:solidFill>
                <a:srgbClr val="666666"/>
              </a:solidFill>
              <a:latin typeface="Lato"/>
              <a:ea typeface="Lato"/>
              <a:cs typeface="Lato"/>
              <a:sym typeface="Lato"/>
            </a:endParaRPr>
          </a:p>
        </p:txBody>
      </p:sp>
      <p:sp>
        <p:nvSpPr>
          <p:cNvPr id="283" name="Google Shape;283;p29"/>
          <p:cNvSpPr txBox="1"/>
          <p:nvPr/>
        </p:nvSpPr>
        <p:spPr>
          <a:xfrm>
            <a:off x="710205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Ноя</a:t>
            </a:r>
            <a:endParaRPr sz="700">
              <a:solidFill>
                <a:srgbClr val="666666"/>
              </a:solidFill>
              <a:latin typeface="Lato"/>
              <a:ea typeface="Lato"/>
              <a:cs typeface="Lato"/>
              <a:sym typeface="Lato"/>
            </a:endParaRPr>
          </a:p>
        </p:txBody>
      </p:sp>
      <p:sp>
        <p:nvSpPr>
          <p:cNvPr id="284" name="Google Shape;284;p29"/>
          <p:cNvSpPr txBox="1"/>
          <p:nvPr/>
        </p:nvSpPr>
        <p:spPr>
          <a:xfrm>
            <a:off x="770925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ru" sz="700">
                <a:solidFill>
                  <a:srgbClr val="666666"/>
                </a:solidFill>
                <a:latin typeface="Lato"/>
                <a:ea typeface="Lato"/>
                <a:cs typeface="Lato"/>
                <a:sym typeface="Lato"/>
              </a:rPr>
              <a:t>Дек</a:t>
            </a:r>
            <a:endParaRPr sz="700">
              <a:solidFill>
                <a:srgbClr val="666666"/>
              </a:solidFill>
              <a:latin typeface="Lato"/>
              <a:ea typeface="Lato"/>
              <a:cs typeface="Lato"/>
              <a:sym typeface="Lato"/>
            </a:endParaRPr>
          </a:p>
        </p:txBody>
      </p:sp>
      <p:sp>
        <p:nvSpPr>
          <p:cNvPr id="285" name="Google Shape;285;p29"/>
          <p:cNvSpPr txBox="1"/>
          <p:nvPr/>
        </p:nvSpPr>
        <p:spPr>
          <a:xfrm>
            <a:off x="634436" y="4280890"/>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 sz="700">
                <a:solidFill>
                  <a:srgbClr val="666666"/>
                </a:solidFill>
                <a:latin typeface="Lato"/>
                <a:ea typeface="Lato"/>
                <a:cs typeface="Lato"/>
                <a:sym typeface="Lato"/>
              </a:rPr>
              <a:t>0</a:t>
            </a:r>
            <a:endParaRPr sz="700">
              <a:solidFill>
                <a:srgbClr val="666666"/>
              </a:solidFill>
              <a:latin typeface="Lato"/>
              <a:ea typeface="Lato"/>
              <a:cs typeface="Lato"/>
              <a:sym typeface="Lato"/>
            </a:endParaRPr>
          </a:p>
        </p:txBody>
      </p:sp>
      <p:sp>
        <p:nvSpPr>
          <p:cNvPr id="286" name="Google Shape;286;p29"/>
          <p:cNvSpPr txBox="1"/>
          <p:nvPr/>
        </p:nvSpPr>
        <p:spPr>
          <a:xfrm>
            <a:off x="634436" y="3934140"/>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 sz="700">
                <a:solidFill>
                  <a:srgbClr val="666666"/>
                </a:solidFill>
                <a:latin typeface="Lato"/>
                <a:ea typeface="Lato"/>
                <a:cs typeface="Lato"/>
                <a:sym typeface="Lato"/>
              </a:rPr>
              <a:t>20</a:t>
            </a:r>
            <a:endParaRPr sz="700">
              <a:solidFill>
                <a:srgbClr val="666666"/>
              </a:solidFill>
              <a:latin typeface="Lato"/>
              <a:ea typeface="Lato"/>
              <a:cs typeface="Lato"/>
              <a:sym typeface="Lato"/>
            </a:endParaRPr>
          </a:p>
        </p:txBody>
      </p:sp>
      <p:sp>
        <p:nvSpPr>
          <p:cNvPr id="287" name="Google Shape;287;p29"/>
          <p:cNvSpPr txBox="1"/>
          <p:nvPr/>
        </p:nvSpPr>
        <p:spPr>
          <a:xfrm>
            <a:off x="634436" y="3590088"/>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 sz="700">
                <a:solidFill>
                  <a:srgbClr val="666666"/>
                </a:solidFill>
                <a:latin typeface="Lato"/>
                <a:ea typeface="Lato"/>
                <a:cs typeface="Lato"/>
                <a:sym typeface="Lato"/>
              </a:rPr>
              <a:t>40</a:t>
            </a:r>
            <a:endParaRPr sz="700">
              <a:solidFill>
                <a:srgbClr val="666666"/>
              </a:solidFill>
              <a:latin typeface="Lato"/>
              <a:ea typeface="Lato"/>
              <a:cs typeface="Lato"/>
              <a:sym typeface="Lato"/>
            </a:endParaRPr>
          </a:p>
        </p:txBody>
      </p:sp>
      <p:sp>
        <p:nvSpPr>
          <p:cNvPr id="288" name="Google Shape;288;p29"/>
          <p:cNvSpPr txBox="1"/>
          <p:nvPr/>
        </p:nvSpPr>
        <p:spPr>
          <a:xfrm>
            <a:off x="634436" y="3246037"/>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 sz="700">
                <a:solidFill>
                  <a:srgbClr val="666666"/>
                </a:solidFill>
                <a:latin typeface="Lato"/>
                <a:ea typeface="Lato"/>
                <a:cs typeface="Lato"/>
                <a:sym typeface="Lato"/>
              </a:rPr>
              <a:t>60</a:t>
            </a:r>
            <a:endParaRPr sz="700">
              <a:solidFill>
                <a:srgbClr val="666666"/>
              </a:solidFill>
              <a:latin typeface="Lato"/>
              <a:ea typeface="Lato"/>
              <a:cs typeface="Lato"/>
              <a:sym typeface="Lato"/>
            </a:endParaRPr>
          </a:p>
        </p:txBody>
      </p:sp>
      <p:sp>
        <p:nvSpPr>
          <p:cNvPr id="289" name="Google Shape;289;p29"/>
          <p:cNvSpPr txBox="1"/>
          <p:nvPr/>
        </p:nvSpPr>
        <p:spPr>
          <a:xfrm>
            <a:off x="634436" y="2904684"/>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 sz="700">
                <a:solidFill>
                  <a:srgbClr val="666666"/>
                </a:solidFill>
                <a:latin typeface="Lato"/>
                <a:ea typeface="Lato"/>
                <a:cs typeface="Lato"/>
                <a:sym typeface="Lato"/>
              </a:rPr>
              <a:t>80</a:t>
            </a:r>
            <a:endParaRPr sz="700">
              <a:solidFill>
                <a:srgbClr val="666666"/>
              </a:solidFill>
              <a:latin typeface="Lato"/>
              <a:ea typeface="Lato"/>
              <a:cs typeface="Lato"/>
              <a:sym typeface="Lato"/>
            </a:endParaRPr>
          </a:p>
        </p:txBody>
      </p:sp>
      <p:sp>
        <p:nvSpPr>
          <p:cNvPr id="290" name="Google Shape;290;p29"/>
          <p:cNvSpPr txBox="1"/>
          <p:nvPr/>
        </p:nvSpPr>
        <p:spPr>
          <a:xfrm>
            <a:off x="507401" y="2561203"/>
            <a:ext cx="4707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 sz="700">
                <a:solidFill>
                  <a:srgbClr val="666666"/>
                </a:solidFill>
                <a:latin typeface="Lato"/>
                <a:ea typeface="Lato"/>
                <a:cs typeface="Lato"/>
                <a:sym typeface="Lato"/>
              </a:rPr>
              <a:t>100</a:t>
            </a:r>
            <a:endParaRPr sz="700">
              <a:solidFill>
                <a:srgbClr val="666666"/>
              </a:solidFill>
              <a:latin typeface="Lato"/>
              <a:ea typeface="Lato"/>
              <a:cs typeface="Lato"/>
              <a:sym typeface="Lato"/>
            </a:endParaRPr>
          </a:p>
        </p:txBody>
      </p:sp>
      <p:sp>
        <p:nvSpPr>
          <p:cNvPr id="291" name="Google Shape;291;p29"/>
          <p:cNvSpPr/>
          <p:nvPr/>
        </p:nvSpPr>
        <p:spPr>
          <a:xfrm rot="-5400000">
            <a:off x="1459133"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9"/>
          <p:cNvSpPr/>
          <p:nvPr/>
        </p:nvSpPr>
        <p:spPr>
          <a:xfrm rot="-5400000">
            <a:off x="1232158"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9"/>
          <p:cNvSpPr/>
          <p:nvPr/>
        </p:nvSpPr>
        <p:spPr>
          <a:xfrm rot="-5400000">
            <a:off x="848133"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9"/>
          <p:cNvSpPr/>
          <p:nvPr/>
        </p:nvSpPr>
        <p:spPr>
          <a:xfrm rot="-5400000">
            <a:off x="621158"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9"/>
          <p:cNvSpPr/>
          <p:nvPr/>
        </p:nvSpPr>
        <p:spPr>
          <a:xfrm rot="-5400000">
            <a:off x="3263182"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rot="-5400000">
            <a:off x="3036207"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rot="-5400000">
            <a:off x="2664135"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rot="-5400000">
            <a:off x="2437160"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9"/>
          <p:cNvSpPr/>
          <p:nvPr/>
        </p:nvSpPr>
        <p:spPr>
          <a:xfrm rot="-5400000">
            <a:off x="205933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9"/>
          <p:cNvSpPr/>
          <p:nvPr/>
        </p:nvSpPr>
        <p:spPr>
          <a:xfrm rot="-5400000">
            <a:off x="183236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9"/>
          <p:cNvSpPr/>
          <p:nvPr/>
        </p:nvSpPr>
        <p:spPr>
          <a:xfrm rot="-5400000">
            <a:off x="6290680"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9"/>
          <p:cNvSpPr/>
          <p:nvPr/>
        </p:nvSpPr>
        <p:spPr>
          <a:xfrm rot="-5400000">
            <a:off x="6063705"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9"/>
          <p:cNvSpPr/>
          <p:nvPr/>
        </p:nvSpPr>
        <p:spPr>
          <a:xfrm rot="-5400000">
            <a:off x="689877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9"/>
          <p:cNvSpPr/>
          <p:nvPr/>
        </p:nvSpPr>
        <p:spPr>
          <a:xfrm rot="-5400000">
            <a:off x="667180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9"/>
          <p:cNvSpPr/>
          <p:nvPr/>
        </p:nvSpPr>
        <p:spPr>
          <a:xfrm rot="-5400000">
            <a:off x="7500628"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9"/>
          <p:cNvSpPr/>
          <p:nvPr/>
        </p:nvSpPr>
        <p:spPr>
          <a:xfrm rot="-5400000">
            <a:off x="7273653"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9"/>
          <p:cNvSpPr/>
          <p:nvPr/>
        </p:nvSpPr>
        <p:spPr>
          <a:xfrm rot="-5400000">
            <a:off x="3871775"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9"/>
          <p:cNvSpPr/>
          <p:nvPr/>
        </p:nvSpPr>
        <p:spPr>
          <a:xfrm rot="-5400000">
            <a:off x="3644800"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9"/>
          <p:cNvSpPr/>
          <p:nvPr/>
        </p:nvSpPr>
        <p:spPr>
          <a:xfrm rot="-5400000">
            <a:off x="4477176"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9"/>
          <p:cNvSpPr/>
          <p:nvPr/>
        </p:nvSpPr>
        <p:spPr>
          <a:xfrm rot="-5400000">
            <a:off x="4250201"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9"/>
          <p:cNvSpPr/>
          <p:nvPr/>
        </p:nvSpPr>
        <p:spPr>
          <a:xfrm rot="-5400000">
            <a:off x="5079878"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9"/>
          <p:cNvSpPr/>
          <p:nvPr/>
        </p:nvSpPr>
        <p:spPr>
          <a:xfrm rot="-5400000">
            <a:off x="4852903"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9"/>
          <p:cNvSpPr/>
          <p:nvPr/>
        </p:nvSpPr>
        <p:spPr>
          <a:xfrm rot="-5400000">
            <a:off x="568527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9"/>
          <p:cNvSpPr/>
          <p:nvPr/>
        </p:nvSpPr>
        <p:spPr>
          <a:xfrm rot="-5400000">
            <a:off x="545830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9"/>
          <p:cNvSpPr/>
          <p:nvPr/>
        </p:nvSpPr>
        <p:spPr>
          <a:xfrm>
            <a:off x="3824903" y="4626692"/>
            <a:ext cx="60300" cy="6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txBox="1"/>
          <p:nvPr/>
        </p:nvSpPr>
        <p:spPr>
          <a:xfrm>
            <a:off x="3775500" y="4513375"/>
            <a:ext cx="755700" cy="251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Clr>
                <a:srgbClr val="000000"/>
              </a:buClr>
              <a:buSzPts val="1100"/>
              <a:buFont typeface="Arial"/>
              <a:buNone/>
            </a:pPr>
            <a:r>
              <a:rPr lang="ru" sz="700">
                <a:latin typeface="Lato"/>
                <a:ea typeface="Lato"/>
                <a:cs typeface="Lato"/>
                <a:sym typeface="Lato"/>
              </a:rPr>
              <a:t>Тенденция 1</a:t>
            </a:r>
            <a:endParaRPr sz="700">
              <a:solidFill>
                <a:srgbClr val="000000"/>
              </a:solidFill>
              <a:latin typeface="Lato"/>
              <a:ea typeface="Lato"/>
              <a:cs typeface="Lato"/>
              <a:sym typeface="Lato"/>
            </a:endParaRPr>
          </a:p>
        </p:txBody>
      </p:sp>
      <p:sp>
        <p:nvSpPr>
          <p:cNvPr id="317" name="Google Shape;317;p29"/>
          <p:cNvSpPr/>
          <p:nvPr/>
        </p:nvSpPr>
        <p:spPr>
          <a:xfrm>
            <a:off x="4607537" y="4626692"/>
            <a:ext cx="60300" cy="60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9"/>
          <p:cNvSpPr txBox="1"/>
          <p:nvPr/>
        </p:nvSpPr>
        <p:spPr>
          <a:xfrm>
            <a:off x="4651000" y="4513375"/>
            <a:ext cx="849600" cy="25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ru" sz="700">
                <a:latin typeface="Lato"/>
                <a:ea typeface="Lato"/>
                <a:cs typeface="Lato"/>
                <a:sym typeface="Lato"/>
              </a:rPr>
              <a:t>Тенденция 2</a:t>
            </a:r>
            <a:endParaRPr sz="700">
              <a:solidFill>
                <a:srgbClr val="000000"/>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0"/>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ru" sz="1100"/>
              <a:t>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a:t>
            </a:r>
            <a:endParaRPr sz="1100"/>
          </a:p>
        </p:txBody>
      </p:sp>
      <p:sp>
        <p:nvSpPr>
          <p:cNvPr id="324" name="Google Shape;324;p30"/>
          <p:cNvSpPr txBox="1"/>
          <p:nvPr/>
        </p:nvSpPr>
        <p:spPr>
          <a:xfrm>
            <a:off x="754173" y="2175675"/>
            <a:ext cx="1026900" cy="3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ru" sz="800">
                <a:solidFill>
                  <a:schemeClr val="dk1"/>
                </a:solidFill>
                <a:latin typeface="Lato"/>
                <a:ea typeface="Lato"/>
                <a:cs typeface="Lato"/>
                <a:sym typeface="Lato"/>
              </a:rPr>
              <a:t>Тенденция 1</a:t>
            </a:r>
            <a:endParaRPr sz="800">
              <a:solidFill>
                <a:schemeClr val="dk1"/>
              </a:solidFill>
              <a:latin typeface="Lato"/>
              <a:ea typeface="Lato"/>
              <a:cs typeface="Lato"/>
              <a:sym typeface="Lato"/>
            </a:endParaRPr>
          </a:p>
        </p:txBody>
      </p:sp>
      <p:sp>
        <p:nvSpPr>
          <p:cNvPr id="325" name="Google Shape;325;p30"/>
          <p:cNvSpPr txBox="1"/>
          <p:nvPr/>
        </p:nvSpPr>
        <p:spPr>
          <a:xfrm>
            <a:off x="6731775" y="2274875"/>
            <a:ext cx="1026900" cy="46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ru" sz="2000" b="1">
                <a:solidFill>
                  <a:schemeClr val="dk1"/>
                </a:solidFill>
                <a:latin typeface="Lato"/>
                <a:ea typeface="Lato"/>
                <a:cs typeface="Lato"/>
                <a:sym typeface="Lato"/>
              </a:rPr>
              <a:t>75%</a:t>
            </a:r>
            <a:endParaRPr sz="2000" b="1">
              <a:solidFill>
                <a:schemeClr val="dk1"/>
              </a:solidFill>
              <a:latin typeface="Lato"/>
              <a:ea typeface="Lato"/>
              <a:cs typeface="Lato"/>
              <a:sym typeface="Lato"/>
            </a:endParaRPr>
          </a:p>
        </p:txBody>
      </p:sp>
      <p:sp>
        <p:nvSpPr>
          <p:cNvPr id="326" name="Google Shape;326;p30"/>
          <p:cNvSpPr txBox="1"/>
          <p:nvPr/>
        </p:nvSpPr>
        <p:spPr>
          <a:xfrm>
            <a:off x="6731775" y="2751300"/>
            <a:ext cx="1764300" cy="60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ru" sz="800">
                <a:solidFill>
                  <a:schemeClr val="accent1"/>
                </a:solidFill>
                <a:latin typeface="Lato"/>
                <a:ea typeface="Lato"/>
                <a:cs typeface="Lato"/>
                <a:sym typeface="Lato"/>
              </a:rPr>
              <a:t>Введите свой текст здесь Введите свой текст здесь Введите свой текст здесь.</a:t>
            </a:r>
            <a:endParaRPr sz="800">
              <a:solidFill>
                <a:schemeClr val="accent1"/>
              </a:solidFill>
              <a:latin typeface="Lato"/>
              <a:ea typeface="Lato"/>
              <a:cs typeface="Lato"/>
              <a:sym typeface="Lato"/>
            </a:endParaRPr>
          </a:p>
        </p:txBody>
      </p:sp>
      <p:sp>
        <p:nvSpPr>
          <p:cNvPr id="327" name="Google Shape;327;p30"/>
          <p:cNvSpPr txBox="1"/>
          <p:nvPr/>
        </p:nvSpPr>
        <p:spPr>
          <a:xfrm>
            <a:off x="754173" y="3485650"/>
            <a:ext cx="1026900" cy="3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ru" sz="800">
                <a:solidFill>
                  <a:schemeClr val="accent3"/>
                </a:solidFill>
                <a:latin typeface="Lato"/>
                <a:ea typeface="Lato"/>
                <a:cs typeface="Lato"/>
                <a:sym typeface="Lato"/>
              </a:rPr>
              <a:t>Тенденция 2</a:t>
            </a:r>
            <a:endParaRPr sz="800">
              <a:solidFill>
                <a:schemeClr val="accent3"/>
              </a:solidFill>
              <a:latin typeface="Lato"/>
              <a:ea typeface="Lato"/>
              <a:cs typeface="Lato"/>
              <a:sym typeface="Lato"/>
            </a:endParaRPr>
          </a:p>
        </p:txBody>
      </p:sp>
      <p:sp>
        <p:nvSpPr>
          <p:cNvPr id="328" name="Google Shape;328;p30"/>
          <p:cNvSpPr txBox="1"/>
          <p:nvPr/>
        </p:nvSpPr>
        <p:spPr>
          <a:xfrm>
            <a:off x="6731775" y="3584850"/>
            <a:ext cx="1026900" cy="46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ru" sz="2000" b="1">
                <a:solidFill>
                  <a:schemeClr val="accent3"/>
                </a:solidFill>
                <a:latin typeface="Lato"/>
                <a:ea typeface="Lato"/>
                <a:cs typeface="Lato"/>
                <a:sym typeface="Lato"/>
              </a:rPr>
              <a:t>53%</a:t>
            </a:r>
            <a:endParaRPr sz="2000" b="1">
              <a:solidFill>
                <a:schemeClr val="accent3"/>
              </a:solidFill>
              <a:latin typeface="Lato"/>
              <a:ea typeface="Lato"/>
              <a:cs typeface="Lato"/>
              <a:sym typeface="Lato"/>
            </a:endParaRPr>
          </a:p>
        </p:txBody>
      </p:sp>
      <p:sp>
        <p:nvSpPr>
          <p:cNvPr id="329" name="Google Shape;329;p30"/>
          <p:cNvSpPr txBox="1"/>
          <p:nvPr/>
        </p:nvSpPr>
        <p:spPr>
          <a:xfrm>
            <a:off x="6731775" y="4061300"/>
            <a:ext cx="1764300" cy="60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ru" sz="800">
                <a:solidFill>
                  <a:schemeClr val="accent1"/>
                </a:solidFill>
                <a:latin typeface="Lato"/>
                <a:ea typeface="Lato"/>
                <a:cs typeface="Lato"/>
                <a:sym typeface="Lato"/>
              </a:rPr>
              <a:t>Введите свой текст здесь Введите свой текст здесь Введите свой текст здесь.</a:t>
            </a:r>
            <a:endParaRPr sz="800">
              <a:solidFill>
                <a:schemeClr val="accent1"/>
              </a:solidFill>
              <a:latin typeface="Lato"/>
              <a:ea typeface="Lato"/>
              <a:cs typeface="Lato"/>
              <a:sym typeface="Lato"/>
            </a:endParaRPr>
          </a:p>
        </p:txBody>
      </p:sp>
      <p:grpSp>
        <p:nvGrpSpPr>
          <p:cNvPr id="330" name="Google Shape;330;p30"/>
          <p:cNvGrpSpPr/>
          <p:nvPr/>
        </p:nvGrpSpPr>
        <p:grpSpPr>
          <a:xfrm>
            <a:off x="830389" y="2421425"/>
            <a:ext cx="5849592" cy="891075"/>
            <a:chOff x="830389" y="2345225"/>
            <a:chExt cx="5849592" cy="891075"/>
          </a:xfrm>
        </p:grpSpPr>
        <p:sp>
          <p:nvSpPr>
            <p:cNvPr id="331" name="Google Shape;331;p30"/>
            <p:cNvSpPr/>
            <p:nvPr/>
          </p:nvSpPr>
          <p:spPr>
            <a:xfrm>
              <a:off x="830514"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1420755"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2010996"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2601237"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3191478"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3781718"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4371959"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4962200" y="234522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5552441" y="234522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6142682" y="234522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830514"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1420755"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2010996"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2601237"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a:off x="3191478"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p:cNvSpPr/>
            <p:nvPr/>
          </p:nvSpPr>
          <p:spPr>
            <a:xfrm>
              <a:off x="3781718"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4371959"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4962200" y="243913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5552441" y="243913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6142682" y="243913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830389"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1420630"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2010871"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2601112"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3191353"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3781593"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4371834"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4962075" y="253304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5552316" y="253304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6142557" y="253304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830514"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1420755"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2010996"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2601237"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3191478"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3781718"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4371959"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4962200" y="262695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5552441" y="262695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6142682" y="262695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830514"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1420755"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2010996"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2601237"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3191478"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3781718"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4371959"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962200" y="272086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5552441" y="272086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6142682" y="272086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830514"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1420755"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2010996"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2601237"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191478"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781718"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4371959"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4962200"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5552441" y="2814772"/>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6142682" y="2814772"/>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830514"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1420755"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2010996"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2601237"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3191478"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3781718"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371959"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962200"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5552441" y="290868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6142682" y="290868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830514"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1420755"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2010996"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2601237"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3191478"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0"/>
            <p:cNvSpPr/>
            <p:nvPr/>
          </p:nvSpPr>
          <p:spPr>
            <a:xfrm>
              <a:off x="3781718"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0"/>
            <p:cNvSpPr/>
            <p:nvPr/>
          </p:nvSpPr>
          <p:spPr>
            <a:xfrm>
              <a:off x="4371959"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0"/>
            <p:cNvSpPr/>
            <p:nvPr/>
          </p:nvSpPr>
          <p:spPr>
            <a:xfrm>
              <a:off x="4962200"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0"/>
            <p:cNvSpPr/>
            <p:nvPr/>
          </p:nvSpPr>
          <p:spPr>
            <a:xfrm>
              <a:off x="5552441" y="300259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0"/>
            <p:cNvSpPr/>
            <p:nvPr/>
          </p:nvSpPr>
          <p:spPr>
            <a:xfrm>
              <a:off x="6142682" y="300259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0"/>
            <p:cNvSpPr/>
            <p:nvPr/>
          </p:nvSpPr>
          <p:spPr>
            <a:xfrm>
              <a:off x="830514"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0"/>
            <p:cNvSpPr/>
            <p:nvPr/>
          </p:nvSpPr>
          <p:spPr>
            <a:xfrm>
              <a:off x="1420755"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0"/>
            <p:cNvSpPr/>
            <p:nvPr/>
          </p:nvSpPr>
          <p:spPr>
            <a:xfrm>
              <a:off x="2010996"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p:cNvSpPr/>
            <p:nvPr/>
          </p:nvSpPr>
          <p:spPr>
            <a:xfrm>
              <a:off x="2601237"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p:cNvSpPr/>
            <p:nvPr/>
          </p:nvSpPr>
          <p:spPr>
            <a:xfrm>
              <a:off x="3191478"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p:cNvSpPr/>
            <p:nvPr/>
          </p:nvSpPr>
          <p:spPr>
            <a:xfrm>
              <a:off x="3781718"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p:cNvSpPr/>
            <p:nvPr/>
          </p:nvSpPr>
          <p:spPr>
            <a:xfrm>
              <a:off x="4371959"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p:cNvSpPr/>
            <p:nvPr/>
          </p:nvSpPr>
          <p:spPr>
            <a:xfrm>
              <a:off x="4962200"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p:cNvSpPr/>
            <p:nvPr/>
          </p:nvSpPr>
          <p:spPr>
            <a:xfrm>
              <a:off x="5552441" y="30965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p:cNvSpPr/>
            <p:nvPr/>
          </p:nvSpPr>
          <p:spPr>
            <a:xfrm>
              <a:off x="6142682" y="30965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p:cNvSpPr/>
            <p:nvPr/>
          </p:nvSpPr>
          <p:spPr>
            <a:xfrm>
              <a:off x="830514"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p:cNvSpPr/>
            <p:nvPr/>
          </p:nvSpPr>
          <p:spPr>
            <a:xfrm>
              <a:off x="1420755"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p:cNvSpPr/>
            <p:nvPr/>
          </p:nvSpPr>
          <p:spPr>
            <a:xfrm>
              <a:off x="2010996"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p:cNvSpPr/>
            <p:nvPr/>
          </p:nvSpPr>
          <p:spPr>
            <a:xfrm>
              <a:off x="2601237"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p:cNvSpPr/>
            <p:nvPr/>
          </p:nvSpPr>
          <p:spPr>
            <a:xfrm>
              <a:off x="3191478"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p:cNvSpPr/>
            <p:nvPr/>
          </p:nvSpPr>
          <p:spPr>
            <a:xfrm>
              <a:off x="3781718"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p:cNvSpPr/>
            <p:nvPr/>
          </p:nvSpPr>
          <p:spPr>
            <a:xfrm>
              <a:off x="4371959"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p:cNvSpPr/>
            <p:nvPr/>
          </p:nvSpPr>
          <p:spPr>
            <a:xfrm>
              <a:off x="4962200"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p:cNvSpPr/>
            <p:nvPr/>
          </p:nvSpPr>
          <p:spPr>
            <a:xfrm>
              <a:off x="5552441" y="31904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p:cNvSpPr/>
            <p:nvPr/>
          </p:nvSpPr>
          <p:spPr>
            <a:xfrm>
              <a:off x="6142682" y="31904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30"/>
          <p:cNvGrpSpPr/>
          <p:nvPr/>
        </p:nvGrpSpPr>
        <p:grpSpPr>
          <a:xfrm>
            <a:off x="830514" y="3731400"/>
            <a:ext cx="5849467" cy="891075"/>
            <a:chOff x="830514" y="3655200"/>
            <a:chExt cx="5849467" cy="891075"/>
          </a:xfrm>
        </p:grpSpPr>
        <p:sp>
          <p:nvSpPr>
            <p:cNvPr id="432" name="Google Shape;432;p30"/>
            <p:cNvSpPr/>
            <p:nvPr/>
          </p:nvSpPr>
          <p:spPr>
            <a:xfrm>
              <a:off x="830514"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p:cNvSpPr/>
            <p:nvPr/>
          </p:nvSpPr>
          <p:spPr>
            <a:xfrm>
              <a:off x="1420755"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p:cNvSpPr/>
            <p:nvPr/>
          </p:nvSpPr>
          <p:spPr>
            <a:xfrm>
              <a:off x="2010996"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p:cNvSpPr/>
            <p:nvPr/>
          </p:nvSpPr>
          <p:spPr>
            <a:xfrm>
              <a:off x="2601237"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p:cNvSpPr/>
            <p:nvPr/>
          </p:nvSpPr>
          <p:spPr>
            <a:xfrm>
              <a:off x="3191478"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0"/>
            <p:cNvSpPr/>
            <p:nvPr/>
          </p:nvSpPr>
          <p:spPr>
            <a:xfrm>
              <a:off x="3781718"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0"/>
            <p:cNvSpPr/>
            <p:nvPr/>
          </p:nvSpPr>
          <p:spPr>
            <a:xfrm>
              <a:off x="4371959"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0"/>
            <p:cNvSpPr/>
            <p:nvPr/>
          </p:nvSpPr>
          <p:spPr>
            <a:xfrm>
              <a:off x="4962200"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0"/>
            <p:cNvSpPr/>
            <p:nvPr/>
          </p:nvSpPr>
          <p:spPr>
            <a:xfrm>
              <a:off x="5552441"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0"/>
            <p:cNvSpPr/>
            <p:nvPr/>
          </p:nvSpPr>
          <p:spPr>
            <a:xfrm>
              <a:off x="6142682"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0"/>
            <p:cNvSpPr/>
            <p:nvPr/>
          </p:nvSpPr>
          <p:spPr>
            <a:xfrm>
              <a:off x="830514"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0"/>
            <p:cNvSpPr/>
            <p:nvPr/>
          </p:nvSpPr>
          <p:spPr>
            <a:xfrm>
              <a:off x="1420755"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0"/>
            <p:cNvSpPr/>
            <p:nvPr/>
          </p:nvSpPr>
          <p:spPr>
            <a:xfrm>
              <a:off x="2010996"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p:nvPr/>
          </p:nvSpPr>
          <p:spPr>
            <a:xfrm>
              <a:off x="2601237"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0"/>
            <p:cNvSpPr/>
            <p:nvPr/>
          </p:nvSpPr>
          <p:spPr>
            <a:xfrm>
              <a:off x="3191478"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0"/>
            <p:cNvSpPr/>
            <p:nvPr/>
          </p:nvSpPr>
          <p:spPr>
            <a:xfrm>
              <a:off x="3781718"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0"/>
            <p:cNvSpPr/>
            <p:nvPr/>
          </p:nvSpPr>
          <p:spPr>
            <a:xfrm>
              <a:off x="4371959"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0"/>
            <p:cNvSpPr/>
            <p:nvPr/>
          </p:nvSpPr>
          <p:spPr>
            <a:xfrm>
              <a:off x="4962200"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0"/>
            <p:cNvSpPr/>
            <p:nvPr/>
          </p:nvSpPr>
          <p:spPr>
            <a:xfrm>
              <a:off x="5552441"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0"/>
            <p:cNvSpPr/>
            <p:nvPr/>
          </p:nvSpPr>
          <p:spPr>
            <a:xfrm>
              <a:off x="6142682"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0"/>
            <p:cNvSpPr/>
            <p:nvPr/>
          </p:nvSpPr>
          <p:spPr>
            <a:xfrm>
              <a:off x="830514"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0"/>
            <p:cNvSpPr/>
            <p:nvPr/>
          </p:nvSpPr>
          <p:spPr>
            <a:xfrm>
              <a:off x="1420755"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0"/>
            <p:cNvSpPr/>
            <p:nvPr/>
          </p:nvSpPr>
          <p:spPr>
            <a:xfrm>
              <a:off x="2010996"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0"/>
            <p:cNvSpPr/>
            <p:nvPr/>
          </p:nvSpPr>
          <p:spPr>
            <a:xfrm>
              <a:off x="2601237"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0"/>
            <p:cNvSpPr/>
            <p:nvPr/>
          </p:nvSpPr>
          <p:spPr>
            <a:xfrm>
              <a:off x="3191478"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0"/>
            <p:cNvSpPr/>
            <p:nvPr/>
          </p:nvSpPr>
          <p:spPr>
            <a:xfrm>
              <a:off x="3781718"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0"/>
            <p:cNvSpPr/>
            <p:nvPr/>
          </p:nvSpPr>
          <p:spPr>
            <a:xfrm>
              <a:off x="4371959"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0"/>
            <p:cNvSpPr/>
            <p:nvPr/>
          </p:nvSpPr>
          <p:spPr>
            <a:xfrm>
              <a:off x="4962200"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0"/>
            <p:cNvSpPr/>
            <p:nvPr/>
          </p:nvSpPr>
          <p:spPr>
            <a:xfrm>
              <a:off x="5552441"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0"/>
            <p:cNvSpPr/>
            <p:nvPr/>
          </p:nvSpPr>
          <p:spPr>
            <a:xfrm>
              <a:off x="6142682"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0"/>
            <p:cNvSpPr/>
            <p:nvPr/>
          </p:nvSpPr>
          <p:spPr>
            <a:xfrm>
              <a:off x="830514"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0"/>
            <p:cNvSpPr/>
            <p:nvPr/>
          </p:nvSpPr>
          <p:spPr>
            <a:xfrm>
              <a:off x="1420755"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0"/>
            <p:cNvSpPr/>
            <p:nvPr/>
          </p:nvSpPr>
          <p:spPr>
            <a:xfrm>
              <a:off x="2010996"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0"/>
            <p:cNvSpPr/>
            <p:nvPr/>
          </p:nvSpPr>
          <p:spPr>
            <a:xfrm>
              <a:off x="2601237"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p:nvPr/>
          </p:nvSpPr>
          <p:spPr>
            <a:xfrm>
              <a:off x="3191478"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0"/>
            <p:cNvSpPr/>
            <p:nvPr/>
          </p:nvSpPr>
          <p:spPr>
            <a:xfrm>
              <a:off x="3781718"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0"/>
            <p:cNvSpPr/>
            <p:nvPr/>
          </p:nvSpPr>
          <p:spPr>
            <a:xfrm>
              <a:off x="4371959"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0"/>
            <p:cNvSpPr/>
            <p:nvPr/>
          </p:nvSpPr>
          <p:spPr>
            <a:xfrm>
              <a:off x="4962200"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0"/>
            <p:cNvSpPr/>
            <p:nvPr/>
          </p:nvSpPr>
          <p:spPr>
            <a:xfrm>
              <a:off x="5552441"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0"/>
            <p:cNvSpPr/>
            <p:nvPr/>
          </p:nvSpPr>
          <p:spPr>
            <a:xfrm>
              <a:off x="6142682"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p:nvPr/>
          </p:nvSpPr>
          <p:spPr>
            <a:xfrm>
              <a:off x="830514"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1420755"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p:nvPr/>
          </p:nvSpPr>
          <p:spPr>
            <a:xfrm>
              <a:off x="2010996"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a:off x="2601237"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0"/>
            <p:cNvSpPr/>
            <p:nvPr/>
          </p:nvSpPr>
          <p:spPr>
            <a:xfrm>
              <a:off x="3191478"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0"/>
            <p:cNvSpPr/>
            <p:nvPr/>
          </p:nvSpPr>
          <p:spPr>
            <a:xfrm>
              <a:off x="3781718"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a:off x="4371959"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a:off x="4962200"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a:off x="5552441"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a:off x="6142682"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a:off x="830514"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a:off x="1420755"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a:off x="2010996"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a:off x="2601237"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a:off x="3191478"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a:off x="3781718"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4371959"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4962200"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5552441"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6142682"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830514"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1420755"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2010996"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2601237"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3191478"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a:off x="3781718"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a:off x="4371959"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a:off x="4962200"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a:off x="5552441"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6142682"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830514"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1420755"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2010996"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2601237"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3191478"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3781718"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4371959"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4962200"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5552441"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6142682"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830514"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p:nvPr/>
          </p:nvSpPr>
          <p:spPr>
            <a:xfrm>
              <a:off x="1420755"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2010996"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2601237"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3191478"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3781718"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4371959"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4962200"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5552441"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6142682"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830514"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1420755"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2010996"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2601237"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3191478"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a:off x="3781718"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4371959"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0"/>
            <p:cNvSpPr/>
            <p:nvPr/>
          </p:nvSpPr>
          <p:spPr>
            <a:xfrm>
              <a:off x="4962200"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5552441"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6142682"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31"/>
          <p:cNvSpPr txBox="1">
            <a:spLocks noGrp="1"/>
          </p:cNvSpPr>
          <p:nvPr>
            <p:ph type="title"/>
          </p:nvPr>
        </p:nvSpPr>
        <p:spPr>
          <a:xfrm>
            <a:off x="730000" y="1318650"/>
            <a:ext cx="36366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t>Целевая аудитория</a:t>
            </a:r>
            <a:endParaRPr/>
          </a:p>
        </p:txBody>
      </p:sp>
      <p:sp>
        <p:nvSpPr>
          <p:cNvPr id="537" name="Google Shape;537;p31"/>
          <p:cNvSpPr txBox="1">
            <a:spLocks noGrp="1"/>
          </p:cNvSpPr>
          <p:nvPr>
            <p:ph type="body" idx="1"/>
          </p:nvPr>
        </p:nvSpPr>
        <p:spPr>
          <a:xfrm>
            <a:off x="721225" y="1965150"/>
            <a:ext cx="3636600" cy="852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1100"/>
              <a:t>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a:t>
            </a:r>
            <a:endParaRPr sz="1100"/>
          </a:p>
        </p:txBody>
      </p:sp>
      <p:sp>
        <p:nvSpPr>
          <p:cNvPr id="538" name="Google Shape;538;p31"/>
          <p:cNvSpPr txBox="1"/>
          <p:nvPr/>
        </p:nvSpPr>
        <p:spPr>
          <a:xfrm>
            <a:off x="734530" y="30831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ru" sz="1000" b="1">
                <a:solidFill>
                  <a:schemeClr val="dk1"/>
                </a:solidFill>
                <a:latin typeface="Lato"/>
                <a:ea typeface="Lato"/>
                <a:cs typeface="Lato"/>
                <a:sym typeface="Lato"/>
              </a:rPr>
              <a:t>1    | </a:t>
            </a:r>
            <a:r>
              <a:rPr lang="ru" sz="1000">
                <a:solidFill>
                  <a:srgbClr val="000000"/>
                </a:solidFill>
                <a:latin typeface="Lato"/>
                <a:ea typeface="Lato"/>
                <a:cs typeface="Lato"/>
                <a:sym typeface="Lato"/>
              </a:rPr>
              <a:t>   </a:t>
            </a:r>
            <a:r>
              <a:rPr lang="ru" sz="1000">
                <a:latin typeface="Lato"/>
                <a:ea typeface="Lato"/>
                <a:cs typeface="Lato"/>
                <a:sym typeface="Lato"/>
              </a:rPr>
              <a:t>Введите свой текст здесь </a:t>
            </a:r>
            <a:endParaRPr/>
          </a:p>
        </p:txBody>
      </p:sp>
      <p:sp>
        <p:nvSpPr>
          <p:cNvPr id="539" name="Google Shape;539;p31"/>
          <p:cNvSpPr txBox="1"/>
          <p:nvPr/>
        </p:nvSpPr>
        <p:spPr>
          <a:xfrm>
            <a:off x="734530" y="33444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ru" sz="1000" b="1">
                <a:solidFill>
                  <a:schemeClr val="dk1"/>
                </a:solidFill>
                <a:latin typeface="Lato"/>
                <a:ea typeface="Lato"/>
                <a:cs typeface="Lato"/>
                <a:sym typeface="Lato"/>
              </a:rPr>
              <a:t>2    |</a:t>
            </a:r>
            <a:r>
              <a:rPr lang="ru" sz="1000" b="1">
                <a:solidFill>
                  <a:srgbClr val="CCCCCC"/>
                </a:solidFill>
                <a:latin typeface="Lato"/>
                <a:ea typeface="Lato"/>
                <a:cs typeface="Lato"/>
                <a:sym typeface="Lato"/>
              </a:rPr>
              <a:t> </a:t>
            </a:r>
            <a:r>
              <a:rPr lang="ru" sz="1000">
                <a:solidFill>
                  <a:srgbClr val="53C6A1"/>
                </a:solidFill>
                <a:latin typeface="Lato"/>
                <a:ea typeface="Lato"/>
                <a:cs typeface="Lato"/>
                <a:sym typeface="Lato"/>
              </a:rPr>
              <a:t> </a:t>
            </a:r>
            <a:r>
              <a:rPr lang="ru" sz="1000">
                <a:solidFill>
                  <a:srgbClr val="000000"/>
                </a:solidFill>
                <a:latin typeface="Lato"/>
                <a:ea typeface="Lato"/>
                <a:cs typeface="Lato"/>
                <a:sym typeface="Lato"/>
              </a:rPr>
              <a:t>  </a:t>
            </a:r>
            <a:r>
              <a:rPr lang="ru" sz="1000">
                <a:latin typeface="Lato"/>
                <a:ea typeface="Lato"/>
                <a:cs typeface="Lato"/>
                <a:sym typeface="Lato"/>
              </a:rPr>
              <a:t>Введите свой текст здесь Введите свой текст здесь </a:t>
            </a:r>
            <a:endParaRPr/>
          </a:p>
        </p:txBody>
      </p:sp>
      <p:sp>
        <p:nvSpPr>
          <p:cNvPr id="540" name="Google Shape;540;p31"/>
          <p:cNvSpPr txBox="1"/>
          <p:nvPr/>
        </p:nvSpPr>
        <p:spPr>
          <a:xfrm>
            <a:off x="734530" y="36057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ru" sz="1000" b="1">
                <a:solidFill>
                  <a:schemeClr val="dk1"/>
                </a:solidFill>
                <a:latin typeface="Lato"/>
                <a:ea typeface="Lato"/>
                <a:cs typeface="Lato"/>
                <a:sym typeface="Lato"/>
              </a:rPr>
              <a:t>3    |</a:t>
            </a:r>
            <a:r>
              <a:rPr lang="ru" sz="1000" b="1">
                <a:solidFill>
                  <a:srgbClr val="CCCCCC"/>
                </a:solidFill>
                <a:latin typeface="Lato"/>
                <a:ea typeface="Lato"/>
                <a:cs typeface="Lato"/>
                <a:sym typeface="Lato"/>
              </a:rPr>
              <a:t> </a:t>
            </a:r>
            <a:r>
              <a:rPr lang="ru" sz="1000">
                <a:solidFill>
                  <a:srgbClr val="000000"/>
                </a:solidFill>
                <a:latin typeface="Lato"/>
                <a:ea typeface="Lato"/>
                <a:cs typeface="Lato"/>
                <a:sym typeface="Lato"/>
              </a:rPr>
              <a:t>   </a:t>
            </a:r>
            <a:r>
              <a:rPr lang="ru" sz="1000">
                <a:latin typeface="Lato"/>
                <a:ea typeface="Lato"/>
                <a:cs typeface="Lato"/>
                <a:sym typeface="Lato"/>
              </a:rPr>
              <a:t>Введите свой текст здесь Введите свой текст здесь </a:t>
            </a:r>
            <a:endParaRPr/>
          </a:p>
        </p:txBody>
      </p:sp>
      <p:sp>
        <p:nvSpPr>
          <p:cNvPr id="541" name="Google Shape;541;p31"/>
          <p:cNvSpPr txBox="1"/>
          <p:nvPr/>
        </p:nvSpPr>
        <p:spPr>
          <a:xfrm>
            <a:off x="734530" y="38670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ru" sz="1000" b="1">
                <a:solidFill>
                  <a:schemeClr val="dk1"/>
                </a:solidFill>
                <a:latin typeface="Lato"/>
                <a:ea typeface="Lato"/>
                <a:cs typeface="Lato"/>
                <a:sym typeface="Lato"/>
              </a:rPr>
              <a:t>4    |</a:t>
            </a:r>
            <a:r>
              <a:rPr lang="ru" sz="1000" b="1">
                <a:solidFill>
                  <a:srgbClr val="000000"/>
                </a:solidFill>
                <a:latin typeface="Lato"/>
                <a:ea typeface="Lato"/>
                <a:cs typeface="Lato"/>
                <a:sym typeface="Lato"/>
              </a:rPr>
              <a:t> </a:t>
            </a:r>
            <a:r>
              <a:rPr lang="ru" sz="1000">
                <a:solidFill>
                  <a:srgbClr val="000000"/>
                </a:solidFill>
                <a:latin typeface="Lato"/>
                <a:ea typeface="Lato"/>
                <a:cs typeface="Lato"/>
                <a:sym typeface="Lato"/>
              </a:rPr>
              <a:t>   </a:t>
            </a:r>
            <a:r>
              <a:rPr lang="ru" sz="1000">
                <a:latin typeface="Lato"/>
                <a:ea typeface="Lato"/>
                <a:cs typeface="Lato"/>
                <a:sym typeface="Lato"/>
              </a:rPr>
              <a:t>Введите свой текст здесь </a:t>
            </a:r>
            <a:endParaRPr sz="1000">
              <a:solidFill>
                <a:srgbClr val="000000"/>
              </a:solidFill>
              <a:latin typeface="Lato"/>
              <a:ea typeface="Lato"/>
              <a:cs typeface="Lato"/>
              <a:sym typeface="Lato"/>
            </a:endParaRPr>
          </a:p>
        </p:txBody>
      </p:sp>
      <p:sp>
        <p:nvSpPr>
          <p:cNvPr id="542" name="Google Shape;542;p31"/>
          <p:cNvSpPr txBox="1"/>
          <p:nvPr/>
        </p:nvSpPr>
        <p:spPr>
          <a:xfrm>
            <a:off x="734530" y="41283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ru" sz="1000" b="1">
                <a:solidFill>
                  <a:schemeClr val="dk1"/>
                </a:solidFill>
                <a:latin typeface="Lato"/>
                <a:ea typeface="Lato"/>
                <a:cs typeface="Lato"/>
                <a:sym typeface="Lato"/>
              </a:rPr>
              <a:t>5    | </a:t>
            </a:r>
            <a:r>
              <a:rPr lang="ru" sz="1000">
                <a:solidFill>
                  <a:srgbClr val="53C6A1"/>
                </a:solidFill>
                <a:latin typeface="Lato"/>
                <a:ea typeface="Lato"/>
                <a:cs typeface="Lato"/>
                <a:sym typeface="Lato"/>
              </a:rPr>
              <a:t>   </a:t>
            </a:r>
            <a:r>
              <a:rPr lang="ru" sz="1000">
                <a:latin typeface="Lato"/>
                <a:ea typeface="Lato"/>
                <a:cs typeface="Lato"/>
                <a:sym typeface="Lato"/>
              </a:rPr>
              <a:t>Введите свой текст здесь </a:t>
            </a:r>
            <a:endParaRPr/>
          </a:p>
        </p:txBody>
      </p:sp>
      <p:pic>
        <p:nvPicPr>
          <p:cNvPr id="543" name="Google Shape;543;p31" descr="offset_comp_267026.jpg"/>
          <p:cNvPicPr preferRelativeResize="0"/>
          <p:nvPr/>
        </p:nvPicPr>
        <p:blipFill rotWithShape="1">
          <a:blip r:embed="rId3">
            <a:alphaModFix/>
          </a:blip>
          <a:srcRect l="40074" t="1581" r="22771" b="6490"/>
          <a:stretch/>
        </p:blipFill>
        <p:spPr>
          <a:xfrm>
            <a:off x="5146750" y="1184600"/>
            <a:ext cx="1977667" cy="3262598"/>
          </a:xfrm>
          <a:prstGeom prst="rect">
            <a:avLst/>
          </a:prstGeom>
          <a:noFill/>
          <a:ln>
            <a:noFill/>
          </a:ln>
        </p:spPr>
      </p:pic>
      <p:pic>
        <p:nvPicPr>
          <p:cNvPr id="544" name="Google Shape;544;p31" descr="offset_comp_429332_Edited.jpg"/>
          <p:cNvPicPr preferRelativeResize="0"/>
          <p:nvPr/>
        </p:nvPicPr>
        <p:blipFill rotWithShape="1">
          <a:blip r:embed="rId4">
            <a:alphaModFix/>
          </a:blip>
          <a:srcRect l="19769" t="5665" r="7253" b="850"/>
          <a:stretch/>
        </p:blipFill>
        <p:spPr>
          <a:xfrm>
            <a:off x="7172149" y="1184609"/>
            <a:ext cx="1971851" cy="1611565"/>
          </a:xfrm>
          <a:prstGeom prst="rect">
            <a:avLst/>
          </a:prstGeom>
          <a:noFill/>
          <a:ln>
            <a:noFill/>
          </a:ln>
        </p:spPr>
      </p:pic>
      <p:pic>
        <p:nvPicPr>
          <p:cNvPr id="545" name="Google Shape;545;p31" descr="offset_comp_389009_Edited.jpg"/>
          <p:cNvPicPr preferRelativeResize="0"/>
          <p:nvPr/>
        </p:nvPicPr>
        <p:blipFill rotWithShape="1">
          <a:blip r:embed="rId5">
            <a:alphaModFix/>
          </a:blip>
          <a:srcRect l="17128" t="2335" r="5717" b="2335"/>
          <a:stretch/>
        </p:blipFill>
        <p:spPr>
          <a:xfrm>
            <a:off x="7172149" y="2835640"/>
            <a:ext cx="1971840" cy="16115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549"/>
        <p:cNvGrpSpPr/>
        <p:nvPr/>
      </p:nvGrpSpPr>
      <p:grpSpPr>
        <a:xfrm>
          <a:off x="0" y="0"/>
          <a:ext cx="0" cy="0"/>
          <a:chOff x="0" y="0"/>
          <a:chExt cx="0" cy="0"/>
        </a:xfrm>
      </p:grpSpPr>
      <p:sp>
        <p:nvSpPr>
          <p:cNvPr id="550" name="Google Shape;550;p32"/>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1200"/>
              <a:t>Предлагаемое решение</a:t>
            </a:r>
            <a:endParaRPr sz="1200"/>
          </a:p>
        </p:txBody>
      </p:sp>
      <p:sp>
        <p:nvSpPr>
          <p:cNvPr id="551" name="Google Shape;551;p32"/>
          <p:cNvSpPr txBox="1">
            <a:spLocks noGrp="1"/>
          </p:cNvSpPr>
          <p:nvPr>
            <p:ph type="body" idx="4294967295"/>
          </p:nvPr>
        </p:nvSpPr>
        <p:spPr>
          <a:xfrm>
            <a:off x="729450" y="1749350"/>
            <a:ext cx="7010100" cy="2628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3000">
                <a:solidFill>
                  <a:srgbClr val="FFFFFF"/>
                </a:solidFill>
              </a:rPr>
              <a:t>Введите свой текст здесь Введите свой текст здесь Введите свой текст здесь Введите свой текст здесь Введите свой текст здесь.</a:t>
            </a:r>
            <a:endParaRPr sz="30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33"/>
          <p:cNvSpPr txBox="1">
            <a:spLocks noGrp="1"/>
          </p:cNvSpPr>
          <p:nvPr>
            <p:ph type="title"/>
          </p:nvPr>
        </p:nvSpPr>
        <p:spPr>
          <a:xfrm>
            <a:off x="729450" y="1367864"/>
            <a:ext cx="76884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
              <a:t>Процесс</a:t>
            </a:r>
            <a:endParaRPr sz="1000"/>
          </a:p>
        </p:txBody>
      </p:sp>
      <p:pic>
        <p:nvPicPr>
          <p:cNvPr id="557" name="Google Shape;557;p33" descr="shutterstock_227447065.jpg"/>
          <p:cNvPicPr preferRelativeResize="0"/>
          <p:nvPr/>
        </p:nvPicPr>
        <p:blipFill rotWithShape="1">
          <a:blip r:embed="rId3">
            <a:alphaModFix/>
          </a:blip>
          <a:srcRect t="11982" b="11982"/>
          <a:stretch/>
        </p:blipFill>
        <p:spPr>
          <a:xfrm>
            <a:off x="830400" y="2091180"/>
            <a:ext cx="2501199" cy="1267837"/>
          </a:xfrm>
          <a:prstGeom prst="rect">
            <a:avLst/>
          </a:prstGeom>
          <a:noFill/>
          <a:ln>
            <a:noFill/>
          </a:ln>
        </p:spPr>
      </p:pic>
      <p:grpSp>
        <p:nvGrpSpPr>
          <p:cNvPr id="558" name="Google Shape;558;p33"/>
          <p:cNvGrpSpPr/>
          <p:nvPr/>
        </p:nvGrpSpPr>
        <p:grpSpPr>
          <a:xfrm>
            <a:off x="830400" y="3274596"/>
            <a:ext cx="2501700" cy="1353953"/>
            <a:chOff x="830400" y="3274596"/>
            <a:chExt cx="2501700" cy="1353953"/>
          </a:xfrm>
        </p:grpSpPr>
        <p:sp>
          <p:nvSpPr>
            <p:cNvPr id="559" name="Google Shape;559;p33"/>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 name="Google Shape;561;p33"/>
          <p:cNvSpPr txBox="1">
            <a:spLocks noGrp="1"/>
          </p:cNvSpPr>
          <p:nvPr>
            <p:ph type="title"/>
          </p:nvPr>
        </p:nvSpPr>
        <p:spPr>
          <a:xfrm>
            <a:off x="967528" y="3455478"/>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 sz="1000"/>
              <a:t>Введите свой текст здесь </a:t>
            </a:r>
            <a:endParaRPr sz="1000"/>
          </a:p>
        </p:txBody>
      </p:sp>
      <p:sp>
        <p:nvSpPr>
          <p:cNvPr id="562" name="Google Shape;562;p33"/>
          <p:cNvSpPr txBox="1">
            <a:spLocks noGrp="1"/>
          </p:cNvSpPr>
          <p:nvPr>
            <p:ph type="body" idx="4294967295"/>
          </p:nvPr>
        </p:nvSpPr>
        <p:spPr>
          <a:xfrm>
            <a:off x="967528" y="3885655"/>
            <a:ext cx="2238300" cy="64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800"/>
              <a:t>Введите свой текст здесь Введите свой текст здесь Введите свой текст здесь Введите свой текст здесь.</a:t>
            </a:r>
            <a:endParaRPr sz="800"/>
          </a:p>
          <a:p>
            <a:pPr marL="0" lvl="0" indent="0" algn="l" rtl="0">
              <a:lnSpc>
                <a:spcPct val="115000"/>
              </a:lnSpc>
              <a:spcBef>
                <a:spcPts val="1600"/>
              </a:spcBef>
              <a:spcAft>
                <a:spcPts val="1600"/>
              </a:spcAft>
              <a:buNone/>
            </a:pPr>
            <a:endParaRPr sz="800"/>
          </a:p>
        </p:txBody>
      </p:sp>
      <p:pic>
        <p:nvPicPr>
          <p:cNvPr id="563" name="Google Shape;563;p33" descr="shutterstock_425821354.jpg"/>
          <p:cNvPicPr preferRelativeResize="0"/>
          <p:nvPr/>
        </p:nvPicPr>
        <p:blipFill rotWithShape="1">
          <a:blip r:embed="rId4">
            <a:alphaModFix/>
          </a:blip>
          <a:srcRect t="12034" b="12034"/>
          <a:stretch/>
        </p:blipFill>
        <p:spPr>
          <a:xfrm>
            <a:off x="3332867" y="3359013"/>
            <a:ext cx="2501197" cy="1267831"/>
          </a:xfrm>
          <a:prstGeom prst="rect">
            <a:avLst/>
          </a:prstGeom>
          <a:noFill/>
          <a:ln>
            <a:noFill/>
          </a:ln>
        </p:spPr>
      </p:pic>
      <p:grpSp>
        <p:nvGrpSpPr>
          <p:cNvPr id="564" name="Google Shape;564;p33"/>
          <p:cNvGrpSpPr/>
          <p:nvPr/>
        </p:nvGrpSpPr>
        <p:grpSpPr>
          <a:xfrm rot="10800000" flipH="1">
            <a:off x="3332867" y="2091171"/>
            <a:ext cx="2501700" cy="1353953"/>
            <a:chOff x="830400" y="3274596"/>
            <a:chExt cx="2501700" cy="1353953"/>
          </a:xfrm>
        </p:grpSpPr>
        <p:sp>
          <p:nvSpPr>
            <p:cNvPr id="565" name="Google Shape;565;p33"/>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33"/>
          <p:cNvSpPr txBox="1">
            <a:spLocks noGrp="1"/>
          </p:cNvSpPr>
          <p:nvPr>
            <p:ph type="title"/>
          </p:nvPr>
        </p:nvSpPr>
        <p:spPr>
          <a:xfrm>
            <a:off x="3464303" y="2176242"/>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 sz="1000"/>
              <a:t>Введите свой текст здесь </a:t>
            </a:r>
            <a:endParaRPr sz="1000"/>
          </a:p>
        </p:txBody>
      </p:sp>
      <p:sp>
        <p:nvSpPr>
          <p:cNvPr id="568" name="Google Shape;568;p33"/>
          <p:cNvSpPr txBox="1">
            <a:spLocks noGrp="1"/>
          </p:cNvSpPr>
          <p:nvPr>
            <p:ph type="body" idx="4294967295"/>
          </p:nvPr>
        </p:nvSpPr>
        <p:spPr>
          <a:xfrm>
            <a:off x="3464303" y="2606419"/>
            <a:ext cx="2238300" cy="64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800"/>
              <a:t>Введите свой текст здесь Введите свой текст здесь Введите свой текст здесь Введите свой текст здесь.</a:t>
            </a:r>
            <a:endParaRPr sz="800"/>
          </a:p>
          <a:p>
            <a:pPr marL="0" lvl="0" indent="0" algn="l" rtl="0">
              <a:spcBef>
                <a:spcPts val="1600"/>
              </a:spcBef>
              <a:spcAft>
                <a:spcPts val="0"/>
              </a:spcAft>
              <a:buNone/>
            </a:pPr>
            <a:endParaRPr sz="800"/>
          </a:p>
          <a:p>
            <a:pPr marL="0" lvl="0" indent="0" algn="l" rtl="0">
              <a:lnSpc>
                <a:spcPct val="115000"/>
              </a:lnSpc>
              <a:spcBef>
                <a:spcPts val="1600"/>
              </a:spcBef>
              <a:spcAft>
                <a:spcPts val="1600"/>
              </a:spcAft>
              <a:buNone/>
            </a:pPr>
            <a:endParaRPr sz="800"/>
          </a:p>
        </p:txBody>
      </p:sp>
      <p:pic>
        <p:nvPicPr>
          <p:cNvPr id="569" name="Google Shape;569;p33" descr="shutterstock_512483578.jpg"/>
          <p:cNvPicPr preferRelativeResize="0"/>
          <p:nvPr/>
        </p:nvPicPr>
        <p:blipFill rotWithShape="1">
          <a:blip r:embed="rId5">
            <a:alphaModFix/>
          </a:blip>
          <a:srcRect t="11982" b="11982"/>
          <a:stretch/>
        </p:blipFill>
        <p:spPr>
          <a:xfrm>
            <a:off x="5832591" y="2091175"/>
            <a:ext cx="2501198" cy="1267840"/>
          </a:xfrm>
          <a:prstGeom prst="rect">
            <a:avLst/>
          </a:prstGeom>
          <a:noFill/>
          <a:ln>
            <a:noFill/>
          </a:ln>
        </p:spPr>
      </p:pic>
      <p:grpSp>
        <p:nvGrpSpPr>
          <p:cNvPr id="570" name="Google Shape;570;p33"/>
          <p:cNvGrpSpPr/>
          <p:nvPr/>
        </p:nvGrpSpPr>
        <p:grpSpPr>
          <a:xfrm>
            <a:off x="5832591" y="3274596"/>
            <a:ext cx="2501700" cy="1353953"/>
            <a:chOff x="830400" y="3274596"/>
            <a:chExt cx="2501700" cy="1353953"/>
          </a:xfrm>
        </p:grpSpPr>
        <p:sp>
          <p:nvSpPr>
            <p:cNvPr id="571" name="Google Shape;571;p33"/>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 name="Google Shape;573;p33"/>
          <p:cNvSpPr txBox="1">
            <a:spLocks noGrp="1"/>
          </p:cNvSpPr>
          <p:nvPr>
            <p:ph type="title"/>
          </p:nvPr>
        </p:nvSpPr>
        <p:spPr>
          <a:xfrm>
            <a:off x="5960978" y="3455478"/>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 sz="1000"/>
              <a:t>Введите свой текст здесь </a:t>
            </a:r>
            <a:endParaRPr sz="1000"/>
          </a:p>
        </p:txBody>
      </p:sp>
      <p:sp>
        <p:nvSpPr>
          <p:cNvPr id="574" name="Google Shape;574;p33"/>
          <p:cNvSpPr txBox="1">
            <a:spLocks noGrp="1"/>
          </p:cNvSpPr>
          <p:nvPr>
            <p:ph type="body" idx="4294967295"/>
          </p:nvPr>
        </p:nvSpPr>
        <p:spPr>
          <a:xfrm>
            <a:off x="5960978" y="3885655"/>
            <a:ext cx="2238300" cy="64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800"/>
              <a:t>Введите свой текст здесь Введите свой текст здесь Введите свой текст здесь Введите свой текст здесь.</a:t>
            </a:r>
            <a:endParaRPr sz="800"/>
          </a:p>
          <a:p>
            <a:pPr marL="0" lvl="0" indent="0" algn="l" rtl="0">
              <a:spcBef>
                <a:spcPts val="1600"/>
              </a:spcBef>
              <a:spcAft>
                <a:spcPts val="0"/>
              </a:spcAft>
              <a:buNone/>
            </a:pPr>
            <a:endParaRPr sz="800"/>
          </a:p>
          <a:p>
            <a:pPr marL="0" lvl="0" indent="0" algn="l" rtl="0">
              <a:lnSpc>
                <a:spcPct val="115000"/>
              </a:lnSpc>
              <a:spcBef>
                <a:spcPts val="1600"/>
              </a:spcBef>
              <a:spcAft>
                <a:spcPts val="1600"/>
              </a:spcAft>
              <a:buNone/>
            </a:pPr>
            <a:endParaRPr sz="800"/>
          </a:p>
        </p:txBody>
      </p:sp>
      <p:sp>
        <p:nvSpPr>
          <p:cNvPr id="575" name="Google Shape;575;p33"/>
          <p:cNvSpPr txBox="1"/>
          <p:nvPr/>
        </p:nvSpPr>
        <p:spPr>
          <a:xfrm>
            <a:off x="861299" y="2591808"/>
            <a:ext cx="586500" cy="940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1600"/>
              </a:spcAft>
              <a:buNone/>
            </a:pPr>
            <a:r>
              <a:rPr lang="ru" sz="3000" b="1">
                <a:solidFill>
                  <a:srgbClr val="FFFFFF"/>
                </a:solidFill>
                <a:latin typeface="Lato"/>
                <a:ea typeface="Lato"/>
                <a:cs typeface="Lato"/>
                <a:sym typeface="Lato"/>
              </a:rPr>
              <a:t>1 </a:t>
            </a:r>
            <a:endParaRPr sz="3000" b="1">
              <a:solidFill>
                <a:srgbClr val="FFFFFF"/>
              </a:solidFill>
              <a:latin typeface="Raleway"/>
              <a:ea typeface="Raleway"/>
              <a:cs typeface="Raleway"/>
              <a:sym typeface="Raleway"/>
            </a:endParaRPr>
          </a:p>
        </p:txBody>
      </p:sp>
      <p:sp>
        <p:nvSpPr>
          <p:cNvPr id="576" name="Google Shape;576;p33"/>
          <p:cNvSpPr txBox="1"/>
          <p:nvPr/>
        </p:nvSpPr>
        <p:spPr>
          <a:xfrm>
            <a:off x="5856690" y="2591808"/>
            <a:ext cx="586500" cy="940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1600"/>
              </a:spcAft>
              <a:buNone/>
            </a:pPr>
            <a:r>
              <a:rPr lang="ru" sz="3000" b="1">
                <a:solidFill>
                  <a:srgbClr val="FFFFFF"/>
                </a:solidFill>
                <a:latin typeface="Lato"/>
                <a:ea typeface="Lato"/>
                <a:cs typeface="Lato"/>
                <a:sym typeface="Lato"/>
              </a:rPr>
              <a:t>3</a:t>
            </a:r>
            <a:endParaRPr sz="3000" b="1">
              <a:solidFill>
                <a:srgbClr val="FFFFFF"/>
              </a:solidFill>
              <a:latin typeface="Raleway"/>
              <a:ea typeface="Raleway"/>
              <a:cs typeface="Raleway"/>
              <a:sym typeface="Raleway"/>
            </a:endParaRPr>
          </a:p>
        </p:txBody>
      </p:sp>
      <p:sp>
        <p:nvSpPr>
          <p:cNvPr id="577" name="Google Shape;577;p33"/>
          <p:cNvSpPr txBox="1"/>
          <p:nvPr/>
        </p:nvSpPr>
        <p:spPr>
          <a:xfrm>
            <a:off x="3400338" y="3334477"/>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ru" sz="3000" b="1">
                <a:solidFill>
                  <a:srgbClr val="FFFFFF"/>
                </a:solidFill>
                <a:latin typeface="Lato"/>
                <a:ea typeface="Lato"/>
                <a:cs typeface="Lato"/>
                <a:sym typeface="Lato"/>
              </a:rPr>
              <a:t>2 </a:t>
            </a:r>
            <a:endParaRPr sz="3000" b="1">
              <a:solidFill>
                <a:srgbClr val="FFFFFF"/>
              </a:solidFill>
              <a:latin typeface="Raleway"/>
              <a:ea typeface="Raleway"/>
              <a:cs typeface="Raleway"/>
              <a:sym typeface="Ralewa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34"/>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solidFill>
                  <a:srgbClr val="000000"/>
                </a:solidFill>
              </a:rPr>
              <a:t>Результаты</a:t>
            </a:r>
            <a:endParaRPr/>
          </a:p>
        </p:txBody>
      </p:sp>
      <p:sp>
        <p:nvSpPr>
          <p:cNvPr id="583" name="Google Shape;583;p34"/>
          <p:cNvSpPr txBox="1">
            <a:spLocks noGrp="1"/>
          </p:cNvSpPr>
          <p:nvPr>
            <p:ph type="body" idx="1"/>
          </p:nvPr>
        </p:nvSpPr>
        <p:spPr>
          <a:xfrm>
            <a:off x="3605300" y="1068650"/>
            <a:ext cx="4798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1100"/>
              <a:t>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 Введите свой текст здесь.</a:t>
            </a:r>
            <a:endParaRPr sz="1100"/>
          </a:p>
        </p:txBody>
      </p:sp>
      <p:sp>
        <p:nvSpPr>
          <p:cNvPr id="584" name="Google Shape;584;p34"/>
          <p:cNvSpPr txBox="1"/>
          <p:nvPr/>
        </p:nvSpPr>
        <p:spPr>
          <a:xfrm>
            <a:off x="9923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sz="800" b="1">
                <a:solidFill>
                  <a:schemeClr val="dk1"/>
                </a:solidFill>
                <a:latin typeface="Lato"/>
                <a:ea typeface="Lato"/>
                <a:cs typeface="Lato"/>
                <a:sym typeface="Lato"/>
              </a:rPr>
              <a:t>Введите свой текст здесь </a:t>
            </a:r>
            <a:endParaRPr sz="800" b="1">
              <a:solidFill>
                <a:schemeClr val="dk1"/>
              </a:solidFill>
              <a:latin typeface="Lato"/>
              <a:ea typeface="Lato"/>
              <a:cs typeface="Lato"/>
              <a:sym typeface="Lato"/>
            </a:endParaRPr>
          </a:p>
        </p:txBody>
      </p:sp>
      <p:sp>
        <p:nvSpPr>
          <p:cNvPr id="585" name="Google Shape;585;p34"/>
          <p:cNvSpPr txBox="1"/>
          <p:nvPr/>
        </p:nvSpPr>
        <p:spPr>
          <a:xfrm>
            <a:off x="7229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sz="4300" b="1">
                <a:solidFill>
                  <a:schemeClr val="dk1"/>
                </a:solidFill>
                <a:latin typeface="Lato"/>
                <a:ea typeface="Lato"/>
                <a:cs typeface="Lato"/>
                <a:sym typeface="Lato"/>
              </a:rPr>
              <a:t>45 тыс.</a:t>
            </a:r>
            <a:endParaRPr sz="4300" b="1">
              <a:solidFill>
                <a:schemeClr val="dk1"/>
              </a:solidFill>
              <a:latin typeface="Lato"/>
              <a:ea typeface="Lato"/>
              <a:cs typeface="Lato"/>
              <a:sym typeface="Lato"/>
            </a:endParaRPr>
          </a:p>
        </p:txBody>
      </p:sp>
      <p:sp>
        <p:nvSpPr>
          <p:cNvPr id="586" name="Google Shape;586;p34"/>
          <p:cNvSpPr txBox="1"/>
          <p:nvPr/>
        </p:nvSpPr>
        <p:spPr>
          <a:xfrm>
            <a:off x="842600" y="3768550"/>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sz="1100" b="1">
                <a:solidFill>
                  <a:schemeClr val="accent1"/>
                </a:solidFill>
                <a:latin typeface="Lato"/>
                <a:ea typeface="Lato"/>
                <a:cs typeface="Lato"/>
                <a:sym typeface="Lato"/>
              </a:rPr>
              <a:t>Введите свой текст здесь Введите свой текст здесь </a:t>
            </a:r>
            <a:endParaRPr sz="1100" b="1">
              <a:solidFill>
                <a:schemeClr val="accent1"/>
              </a:solidFill>
              <a:latin typeface="Lato"/>
              <a:ea typeface="Lato"/>
              <a:cs typeface="Lato"/>
              <a:sym typeface="Lato"/>
            </a:endParaRPr>
          </a:p>
        </p:txBody>
      </p:sp>
      <p:cxnSp>
        <p:nvCxnSpPr>
          <p:cNvPr id="587" name="Google Shape;587;p34"/>
          <p:cNvCxnSpPr/>
          <p:nvPr/>
        </p:nvCxnSpPr>
        <p:spPr>
          <a:xfrm>
            <a:off x="3224350" y="2706500"/>
            <a:ext cx="0" cy="1832100"/>
          </a:xfrm>
          <a:prstGeom prst="straightConnector1">
            <a:avLst/>
          </a:prstGeom>
          <a:noFill/>
          <a:ln w="9525" cap="flat" cmpd="sng">
            <a:solidFill>
              <a:schemeClr val="accent1"/>
            </a:solidFill>
            <a:prstDash val="dot"/>
            <a:round/>
            <a:headEnd type="none" w="med" len="med"/>
            <a:tailEnd type="none" w="med" len="med"/>
          </a:ln>
        </p:spPr>
      </p:cxnSp>
      <p:sp>
        <p:nvSpPr>
          <p:cNvPr id="588" name="Google Shape;588;p34"/>
          <p:cNvSpPr txBox="1"/>
          <p:nvPr/>
        </p:nvSpPr>
        <p:spPr>
          <a:xfrm>
            <a:off x="36876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sz="800" b="1">
                <a:solidFill>
                  <a:schemeClr val="dk1"/>
                </a:solidFill>
                <a:latin typeface="Lato"/>
                <a:ea typeface="Lato"/>
                <a:cs typeface="Lato"/>
                <a:sym typeface="Lato"/>
              </a:rPr>
              <a:t>Введите свой текст здесь </a:t>
            </a:r>
            <a:endParaRPr sz="800" b="1">
              <a:solidFill>
                <a:schemeClr val="dk1"/>
              </a:solidFill>
              <a:latin typeface="Lato"/>
              <a:ea typeface="Lato"/>
              <a:cs typeface="Lato"/>
              <a:sym typeface="Lato"/>
            </a:endParaRPr>
          </a:p>
        </p:txBody>
      </p:sp>
      <p:sp>
        <p:nvSpPr>
          <p:cNvPr id="589" name="Google Shape;589;p34"/>
          <p:cNvSpPr txBox="1"/>
          <p:nvPr/>
        </p:nvSpPr>
        <p:spPr>
          <a:xfrm>
            <a:off x="3321600" y="2931550"/>
            <a:ext cx="25008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sz="4300" b="1">
                <a:solidFill>
                  <a:schemeClr val="dk1"/>
                </a:solidFill>
                <a:latin typeface="Lato"/>
                <a:ea typeface="Lato"/>
                <a:cs typeface="Lato"/>
                <a:sym typeface="Lato"/>
              </a:rPr>
              <a:t>690 тыс.</a:t>
            </a:r>
            <a:endParaRPr sz="4300" b="1">
              <a:solidFill>
                <a:schemeClr val="dk1"/>
              </a:solidFill>
              <a:latin typeface="Lato"/>
              <a:ea typeface="Lato"/>
              <a:cs typeface="Lato"/>
              <a:sym typeface="Lato"/>
            </a:endParaRPr>
          </a:p>
        </p:txBody>
      </p:sp>
      <p:sp>
        <p:nvSpPr>
          <p:cNvPr id="590" name="Google Shape;590;p34"/>
          <p:cNvSpPr txBox="1"/>
          <p:nvPr/>
        </p:nvSpPr>
        <p:spPr>
          <a:xfrm>
            <a:off x="3537900" y="3768550"/>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sz="1100" b="1">
                <a:solidFill>
                  <a:schemeClr val="accent1"/>
                </a:solidFill>
                <a:latin typeface="Lato"/>
                <a:ea typeface="Lato"/>
                <a:cs typeface="Lato"/>
                <a:sym typeface="Lato"/>
              </a:rPr>
              <a:t>Введите свой текст здесь Введите свой текст здесь </a:t>
            </a:r>
            <a:endParaRPr sz="1100" b="1">
              <a:solidFill>
                <a:schemeClr val="accent1"/>
              </a:solidFill>
              <a:latin typeface="Lato"/>
              <a:ea typeface="Lato"/>
              <a:cs typeface="Lato"/>
              <a:sym typeface="Lato"/>
            </a:endParaRPr>
          </a:p>
        </p:txBody>
      </p:sp>
      <p:cxnSp>
        <p:nvCxnSpPr>
          <p:cNvPr id="591" name="Google Shape;591;p34"/>
          <p:cNvCxnSpPr/>
          <p:nvPr/>
        </p:nvCxnSpPr>
        <p:spPr>
          <a:xfrm>
            <a:off x="5919650" y="2706500"/>
            <a:ext cx="0" cy="1832100"/>
          </a:xfrm>
          <a:prstGeom prst="straightConnector1">
            <a:avLst/>
          </a:prstGeom>
          <a:noFill/>
          <a:ln w="9525" cap="flat" cmpd="sng">
            <a:solidFill>
              <a:schemeClr val="accent1"/>
            </a:solidFill>
            <a:prstDash val="dot"/>
            <a:round/>
            <a:headEnd type="none" w="med" len="med"/>
            <a:tailEnd type="none" w="med" len="med"/>
          </a:ln>
        </p:spPr>
      </p:cxnSp>
      <p:sp>
        <p:nvSpPr>
          <p:cNvPr id="592" name="Google Shape;592;p34"/>
          <p:cNvSpPr txBox="1"/>
          <p:nvPr/>
        </p:nvSpPr>
        <p:spPr>
          <a:xfrm>
            <a:off x="63829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sz="800" b="1">
                <a:solidFill>
                  <a:schemeClr val="dk1"/>
                </a:solidFill>
                <a:latin typeface="Lato"/>
                <a:ea typeface="Lato"/>
                <a:cs typeface="Lato"/>
                <a:sym typeface="Lato"/>
              </a:rPr>
              <a:t>Введите свой текст здесь </a:t>
            </a:r>
            <a:endParaRPr sz="800" b="1">
              <a:solidFill>
                <a:schemeClr val="dk1"/>
              </a:solidFill>
              <a:latin typeface="Lato"/>
              <a:ea typeface="Lato"/>
              <a:cs typeface="Lato"/>
              <a:sym typeface="Lato"/>
            </a:endParaRPr>
          </a:p>
        </p:txBody>
      </p:sp>
      <p:sp>
        <p:nvSpPr>
          <p:cNvPr id="593" name="Google Shape;593;p34"/>
          <p:cNvSpPr txBox="1"/>
          <p:nvPr/>
        </p:nvSpPr>
        <p:spPr>
          <a:xfrm>
            <a:off x="5989150" y="2931550"/>
            <a:ext cx="25563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sz="4300" b="1">
                <a:solidFill>
                  <a:schemeClr val="dk1"/>
                </a:solidFill>
                <a:latin typeface="Lato"/>
                <a:ea typeface="Lato"/>
                <a:cs typeface="Lato"/>
                <a:sym typeface="Lato"/>
              </a:rPr>
              <a:t>100 тыс.</a:t>
            </a:r>
            <a:endParaRPr sz="4300" b="1">
              <a:solidFill>
                <a:schemeClr val="dk1"/>
              </a:solidFill>
              <a:latin typeface="Lato"/>
              <a:ea typeface="Lato"/>
              <a:cs typeface="Lato"/>
              <a:sym typeface="Lato"/>
            </a:endParaRPr>
          </a:p>
        </p:txBody>
      </p:sp>
      <p:sp>
        <p:nvSpPr>
          <p:cNvPr id="594" name="Google Shape;594;p34"/>
          <p:cNvSpPr txBox="1"/>
          <p:nvPr/>
        </p:nvSpPr>
        <p:spPr>
          <a:xfrm>
            <a:off x="6233200" y="3768550"/>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sz="1100" b="1">
                <a:solidFill>
                  <a:schemeClr val="accent1"/>
                </a:solidFill>
                <a:latin typeface="Lato"/>
                <a:ea typeface="Lato"/>
                <a:cs typeface="Lato"/>
                <a:sym typeface="Lato"/>
              </a:rPr>
              <a:t>Введите свой текст здесь Введите свой текст здесь Введите свой текст здесь </a:t>
            </a:r>
            <a:endParaRPr sz="1100" b="1">
              <a:solidFill>
                <a:schemeClr val="accen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3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solidFill>
                  <a:srgbClr val="000000"/>
                </a:solidFill>
              </a:rPr>
              <a:t>Видение</a:t>
            </a:r>
            <a:endParaRPr sz="800"/>
          </a:p>
        </p:txBody>
      </p:sp>
      <p:sp>
        <p:nvSpPr>
          <p:cNvPr id="600" name="Google Shape;600;p35"/>
          <p:cNvSpPr txBox="1"/>
          <p:nvPr/>
        </p:nvSpPr>
        <p:spPr>
          <a:xfrm>
            <a:off x="460540" y="3462416"/>
            <a:ext cx="8712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b="1">
                <a:latin typeface="Lato"/>
                <a:ea typeface="Lato"/>
                <a:cs typeface="Lato"/>
                <a:sym typeface="Lato"/>
              </a:rPr>
              <a:t>20XX</a:t>
            </a:r>
            <a:endParaRPr b="1">
              <a:latin typeface="Lato"/>
              <a:ea typeface="Lato"/>
              <a:cs typeface="Lato"/>
              <a:sym typeface="Lato"/>
            </a:endParaRPr>
          </a:p>
        </p:txBody>
      </p:sp>
      <p:sp>
        <p:nvSpPr>
          <p:cNvPr id="601" name="Google Shape;601;p35"/>
          <p:cNvSpPr txBox="1">
            <a:spLocks noGrp="1"/>
          </p:cNvSpPr>
          <p:nvPr>
            <p:ph type="title"/>
          </p:nvPr>
        </p:nvSpPr>
        <p:spPr>
          <a:xfrm>
            <a:off x="803537"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800">
                <a:solidFill>
                  <a:srgbClr val="000000"/>
                </a:solidFill>
              </a:rPr>
              <a:t>Введите свой текст здесь </a:t>
            </a:r>
            <a:endParaRPr sz="800">
              <a:solidFill>
                <a:srgbClr val="000000"/>
              </a:solidFill>
            </a:endParaRPr>
          </a:p>
        </p:txBody>
      </p:sp>
      <p:sp>
        <p:nvSpPr>
          <p:cNvPr id="602" name="Google Shape;602;p35"/>
          <p:cNvSpPr txBox="1">
            <a:spLocks noGrp="1"/>
          </p:cNvSpPr>
          <p:nvPr>
            <p:ph type="body" idx="4294967295"/>
          </p:nvPr>
        </p:nvSpPr>
        <p:spPr>
          <a:xfrm>
            <a:off x="803537"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ru" sz="700"/>
              <a:t>Введите свой текст здесь Введите свой текст здесь Введите свой текст здесь Введите свой текст здесь Введите свой текст здесь.</a:t>
            </a:r>
            <a:endParaRPr sz="700"/>
          </a:p>
        </p:txBody>
      </p:sp>
      <p:sp>
        <p:nvSpPr>
          <p:cNvPr id="603" name="Google Shape;603;p35"/>
          <p:cNvSpPr txBox="1"/>
          <p:nvPr/>
        </p:nvSpPr>
        <p:spPr>
          <a:xfrm>
            <a:off x="2062849" y="2957350"/>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b="1">
                <a:latin typeface="Lato"/>
                <a:ea typeface="Lato"/>
                <a:cs typeface="Lato"/>
                <a:sym typeface="Lato"/>
              </a:rPr>
              <a:t>20XX</a:t>
            </a:r>
            <a:endParaRPr b="1">
              <a:latin typeface="Lato"/>
              <a:ea typeface="Lato"/>
              <a:cs typeface="Lato"/>
              <a:sym typeface="Lato"/>
            </a:endParaRPr>
          </a:p>
        </p:txBody>
      </p:sp>
      <p:sp>
        <p:nvSpPr>
          <p:cNvPr id="604" name="Google Shape;604;p35"/>
          <p:cNvSpPr txBox="1">
            <a:spLocks noGrp="1"/>
          </p:cNvSpPr>
          <p:nvPr>
            <p:ph type="title"/>
          </p:nvPr>
        </p:nvSpPr>
        <p:spPr>
          <a:xfrm>
            <a:off x="2230906"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800">
                <a:solidFill>
                  <a:srgbClr val="000000"/>
                </a:solidFill>
              </a:rPr>
              <a:t>Введите свой текст здесь </a:t>
            </a:r>
            <a:endParaRPr sz="800">
              <a:solidFill>
                <a:srgbClr val="000000"/>
              </a:solidFill>
            </a:endParaRPr>
          </a:p>
        </p:txBody>
      </p:sp>
      <p:sp>
        <p:nvSpPr>
          <p:cNvPr id="605" name="Google Shape;605;p35"/>
          <p:cNvSpPr txBox="1">
            <a:spLocks noGrp="1"/>
          </p:cNvSpPr>
          <p:nvPr>
            <p:ph type="body" idx="4294967295"/>
          </p:nvPr>
        </p:nvSpPr>
        <p:spPr>
          <a:xfrm>
            <a:off x="2230906"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ru" sz="700"/>
              <a:t>Введите свой текст здесь Введите свой текст здесь Введите свой текст здесь Введите свой текст здесь Введите свой текст здесь.</a:t>
            </a:r>
            <a:endParaRPr sz="700"/>
          </a:p>
          <a:p>
            <a:pPr marL="0" lvl="0" indent="0" algn="l" rtl="0">
              <a:lnSpc>
                <a:spcPct val="100000"/>
              </a:lnSpc>
              <a:spcBef>
                <a:spcPts val="1600"/>
              </a:spcBef>
              <a:spcAft>
                <a:spcPts val="1600"/>
              </a:spcAft>
              <a:buNone/>
            </a:pPr>
            <a:endParaRPr sz="700"/>
          </a:p>
        </p:txBody>
      </p:sp>
      <p:sp>
        <p:nvSpPr>
          <p:cNvPr id="606" name="Google Shape;606;p35"/>
          <p:cNvSpPr txBox="1"/>
          <p:nvPr/>
        </p:nvSpPr>
        <p:spPr>
          <a:xfrm>
            <a:off x="3465538" y="3462416"/>
            <a:ext cx="6927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b="1">
                <a:latin typeface="Lato"/>
                <a:ea typeface="Lato"/>
                <a:cs typeface="Lato"/>
                <a:sym typeface="Lato"/>
              </a:rPr>
              <a:t>20XX</a:t>
            </a:r>
            <a:endParaRPr b="1">
              <a:latin typeface="Lato"/>
              <a:ea typeface="Lato"/>
              <a:cs typeface="Lato"/>
              <a:sym typeface="Lato"/>
            </a:endParaRPr>
          </a:p>
        </p:txBody>
      </p:sp>
      <p:sp>
        <p:nvSpPr>
          <p:cNvPr id="607" name="Google Shape;607;p35"/>
          <p:cNvSpPr txBox="1">
            <a:spLocks noGrp="1"/>
          </p:cNvSpPr>
          <p:nvPr>
            <p:ph type="title"/>
          </p:nvPr>
        </p:nvSpPr>
        <p:spPr>
          <a:xfrm>
            <a:off x="368190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800">
                <a:solidFill>
                  <a:srgbClr val="000000"/>
                </a:solidFill>
              </a:rPr>
              <a:t>Введите свой текст здесь </a:t>
            </a:r>
            <a:endParaRPr sz="800">
              <a:solidFill>
                <a:srgbClr val="000000"/>
              </a:solidFill>
            </a:endParaRPr>
          </a:p>
        </p:txBody>
      </p:sp>
      <p:sp>
        <p:nvSpPr>
          <p:cNvPr id="608" name="Google Shape;608;p35"/>
          <p:cNvSpPr txBox="1">
            <a:spLocks noGrp="1"/>
          </p:cNvSpPr>
          <p:nvPr>
            <p:ph type="body" idx="4294967295"/>
          </p:nvPr>
        </p:nvSpPr>
        <p:spPr>
          <a:xfrm>
            <a:off x="368190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ru" sz="700"/>
              <a:t>Введите свой текст здесь Введите свой текст здесь Введите свой текст здесь Введите свой текст здесь Введите свой текст здесь.</a:t>
            </a:r>
            <a:endParaRPr sz="700"/>
          </a:p>
          <a:p>
            <a:pPr marL="0" lvl="0" indent="0" algn="l" rtl="0">
              <a:lnSpc>
                <a:spcPct val="100000"/>
              </a:lnSpc>
              <a:spcBef>
                <a:spcPts val="1600"/>
              </a:spcBef>
              <a:spcAft>
                <a:spcPts val="1600"/>
              </a:spcAft>
              <a:buNone/>
            </a:pPr>
            <a:endParaRPr sz="700"/>
          </a:p>
        </p:txBody>
      </p:sp>
      <p:sp>
        <p:nvSpPr>
          <p:cNvPr id="609" name="Google Shape;609;p35"/>
          <p:cNvSpPr txBox="1"/>
          <p:nvPr/>
        </p:nvSpPr>
        <p:spPr>
          <a:xfrm>
            <a:off x="4871274" y="2957350"/>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b="1">
                <a:latin typeface="Lato"/>
                <a:ea typeface="Lato"/>
                <a:cs typeface="Lato"/>
                <a:sym typeface="Lato"/>
              </a:rPr>
              <a:t>20XX</a:t>
            </a:r>
            <a:endParaRPr b="1">
              <a:latin typeface="Lato"/>
              <a:ea typeface="Lato"/>
              <a:cs typeface="Lato"/>
              <a:sym typeface="Lato"/>
            </a:endParaRPr>
          </a:p>
        </p:txBody>
      </p:sp>
      <p:sp>
        <p:nvSpPr>
          <p:cNvPr id="610" name="Google Shape;610;p35"/>
          <p:cNvSpPr txBox="1">
            <a:spLocks noGrp="1"/>
          </p:cNvSpPr>
          <p:nvPr>
            <p:ph type="title"/>
          </p:nvPr>
        </p:nvSpPr>
        <p:spPr>
          <a:xfrm>
            <a:off x="5136128"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800">
                <a:solidFill>
                  <a:srgbClr val="000000"/>
                </a:solidFill>
              </a:rPr>
              <a:t>Введите свой текст здесь </a:t>
            </a:r>
            <a:endParaRPr sz="800">
              <a:solidFill>
                <a:srgbClr val="000000"/>
              </a:solidFill>
            </a:endParaRPr>
          </a:p>
        </p:txBody>
      </p:sp>
      <p:sp>
        <p:nvSpPr>
          <p:cNvPr id="611" name="Google Shape;611;p35"/>
          <p:cNvSpPr txBox="1">
            <a:spLocks noGrp="1"/>
          </p:cNvSpPr>
          <p:nvPr>
            <p:ph type="body" idx="4294967295"/>
          </p:nvPr>
        </p:nvSpPr>
        <p:spPr>
          <a:xfrm>
            <a:off x="5136128"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ru" sz="700"/>
              <a:t>Введите свой текст здесь Введите свой текст здесь Введите свой текст здесь Введите свой текст здесь Введите свой текст здесь.</a:t>
            </a:r>
            <a:endParaRPr sz="700"/>
          </a:p>
          <a:p>
            <a:pPr marL="0" lvl="0" indent="0" algn="l" rtl="0">
              <a:lnSpc>
                <a:spcPct val="100000"/>
              </a:lnSpc>
              <a:spcBef>
                <a:spcPts val="1600"/>
              </a:spcBef>
              <a:spcAft>
                <a:spcPts val="1600"/>
              </a:spcAft>
              <a:buNone/>
            </a:pPr>
            <a:endParaRPr sz="700"/>
          </a:p>
        </p:txBody>
      </p:sp>
      <p:sp>
        <p:nvSpPr>
          <p:cNvPr id="612" name="Google Shape;612;p35"/>
          <p:cNvSpPr txBox="1"/>
          <p:nvPr/>
        </p:nvSpPr>
        <p:spPr>
          <a:xfrm>
            <a:off x="6325138" y="3462416"/>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ru" b="1">
                <a:latin typeface="Lato"/>
                <a:ea typeface="Lato"/>
                <a:cs typeface="Lato"/>
                <a:sym typeface="Lato"/>
              </a:rPr>
              <a:t>20XX</a:t>
            </a:r>
            <a:endParaRPr b="1">
              <a:latin typeface="Lato"/>
              <a:ea typeface="Lato"/>
              <a:cs typeface="Lato"/>
              <a:sym typeface="Lato"/>
            </a:endParaRPr>
          </a:p>
        </p:txBody>
      </p:sp>
      <p:sp>
        <p:nvSpPr>
          <p:cNvPr id="613" name="Google Shape;613;p35"/>
          <p:cNvSpPr txBox="1">
            <a:spLocks noGrp="1"/>
          </p:cNvSpPr>
          <p:nvPr>
            <p:ph type="title"/>
          </p:nvPr>
        </p:nvSpPr>
        <p:spPr>
          <a:xfrm>
            <a:off x="658559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800">
                <a:solidFill>
                  <a:srgbClr val="000000"/>
                </a:solidFill>
              </a:rPr>
              <a:t>Введите свой текст здесь </a:t>
            </a:r>
            <a:endParaRPr sz="800">
              <a:solidFill>
                <a:srgbClr val="000000"/>
              </a:solidFill>
            </a:endParaRPr>
          </a:p>
        </p:txBody>
      </p:sp>
      <p:sp>
        <p:nvSpPr>
          <p:cNvPr id="614" name="Google Shape;614;p35"/>
          <p:cNvSpPr txBox="1">
            <a:spLocks noGrp="1"/>
          </p:cNvSpPr>
          <p:nvPr>
            <p:ph type="body" idx="4294967295"/>
          </p:nvPr>
        </p:nvSpPr>
        <p:spPr>
          <a:xfrm>
            <a:off x="658559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ru" sz="700"/>
              <a:t>Введите свой текст здесь Введите свой текст здесь Введите свой текст здесь Введите свой текст здесь Введите свой текст здесь.</a:t>
            </a:r>
            <a:endParaRPr sz="700"/>
          </a:p>
          <a:p>
            <a:pPr marL="0" lvl="0" indent="0" algn="l" rtl="0">
              <a:lnSpc>
                <a:spcPct val="100000"/>
              </a:lnSpc>
              <a:spcBef>
                <a:spcPts val="1600"/>
              </a:spcBef>
              <a:spcAft>
                <a:spcPts val="1600"/>
              </a:spcAft>
              <a:buNone/>
            </a:pPr>
            <a:endParaRPr sz="700"/>
          </a:p>
        </p:txBody>
      </p:sp>
      <p:pic>
        <p:nvPicPr>
          <p:cNvPr id="615" name="Google Shape;615;p35" descr="shutterstock_429987889_edited.jpg"/>
          <p:cNvPicPr preferRelativeResize="0"/>
          <p:nvPr/>
        </p:nvPicPr>
        <p:blipFill rotWithShape="1">
          <a:blip r:embed="rId3">
            <a:alphaModFix/>
          </a:blip>
          <a:srcRect t="91660" b="6621"/>
          <a:stretch/>
        </p:blipFill>
        <p:spPr>
          <a:xfrm>
            <a:off x="885125" y="3339575"/>
            <a:ext cx="8265375" cy="132431"/>
          </a:xfrm>
          <a:prstGeom prst="rect">
            <a:avLst/>
          </a:prstGeom>
          <a:noFill/>
          <a:ln>
            <a:noFill/>
          </a:ln>
        </p:spPr>
      </p:pic>
      <p:grpSp>
        <p:nvGrpSpPr>
          <p:cNvPr id="616" name="Google Shape;616;p35"/>
          <p:cNvGrpSpPr/>
          <p:nvPr/>
        </p:nvGrpSpPr>
        <p:grpSpPr>
          <a:xfrm>
            <a:off x="845575" y="3060165"/>
            <a:ext cx="92400" cy="411825"/>
            <a:chOff x="845575" y="2563700"/>
            <a:chExt cx="92400" cy="411825"/>
          </a:xfrm>
        </p:grpSpPr>
        <p:cxnSp>
          <p:nvCxnSpPr>
            <p:cNvPr id="617" name="Google Shape;617;p35"/>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18" name="Google Shape;618;p35"/>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35"/>
          <p:cNvGrpSpPr/>
          <p:nvPr/>
        </p:nvGrpSpPr>
        <p:grpSpPr>
          <a:xfrm rot="10800000">
            <a:off x="2296375" y="3339567"/>
            <a:ext cx="92400" cy="411825"/>
            <a:chOff x="2070100" y="2563700"/>
            <a:chExt cx="92400" cy="411825"/>
          </a:xfrm>
        </p:grpSpPr>
        <p:cxnSp>
          <p:nvCxnSpPr>
            <p:cNvPr id="620" name="Google Shape;620;p35"/>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1" name="Google Shape;621;p35"/>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5"/>
          <p:cNvGrpSpPr/>
          <p:nvPr/>
        </p:nvGrpSpPr>
        <p:grpSpPr>
          <a:xfrm>
            <a:off x="3747175" y="3060165"/>
            <a:ext cx="92400" cy="411825"/>
            <a:chOff x="845575" y="2563700"/>
            <a:chExt cx="92400" cy="411825"/>
          </a:xfrm>
        </p:grpSpPr>
        <p:cxnSp>
          <p:nvCxnSpPr>
            <p:cNvPr id="623" name="Google Shape;623;p35"/>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4" name="Google Shape;624;p35"/>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35"/>
          <p:cNvGrpSpPr/>
          <p:nvPr/>
        </p:nvGrpSpPr>
        <p:grpSpPr>
          <a:xfrm rot="10800000">
            <a:off x="5197975" y="3339567"/>
            <a:ext cx="92400" cy="411825"/>
            <a:chOff x="2070100" y="2563700"/>
            <a:chExt cx="92400" cy="411825"/>
          </a:xfrm>
        </p:grpSpPr>
        <p:cxnSp>
          <p:nvCxnSpPr>
            <p:cNvPr id="626" name="Google Shape;626;p35"/>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7" name="Google Shape;627;p35"/>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35"/>
          <p:cNvGrpSpPr/>
          <p:nvPr/>
        </p:nvGrpSpPr>
        <p:grpSpPr>
          <a:xfrm>
            <a:off x="6648775" y="3060165"/>
            <a:ext cx="92400" cy="411825"/>
            <a:chOff x="845575" y="2563700"/>
            <a:chExt cx="92400" cy="411825"/>
          </a:xfrm>
        </p:grpSpPr>
        <p:cxnSp>
          <p:nvCxnSpPr>
            <p:cNvPr id="629" name="Google Shape;629;p35"/>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30" name="Google Shape;630;p35"/>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36"/>
          <p:cNvSpPr txBox="1">
            <a:spLocks noGrp="1"/>
          </p:cNvSpPr>
          <p:nvPr>
            <p:ph type="title"/>
          </p:nvPr>
        </p:nvSpPr>
        <p:spPr>
          <a:xfrm>
            <a:off x="728344" y="1318650"/>
            <a:ext cx="2207700" cy="5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t>Команда</a:t>
            </a:r>
            <a:endParaRPr b="0"/>
          </a:p>
        </p:txBody>
      </p:sp>
      <p:sp>
        <p:nvSpPr>
          <p:cNvPr id="638" name="Google Shape;638;p36"/>
          <p:cNvSpPr txBox="1"/>
          <p:nvPr/>
        </p:nvSpPr>
        <p:spPr>
          <a:xfrm>
            <a:off x="3202795"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ru" sz="600" b="1">
                <a:solidFill>
                  <a:srgbClr val="FFFFFF"/>
                </a:solidFill>
              </a:rPr>
              <a:t>Генеральный директор</a:t>
            </a:r>
            <a:endParaRPr sz="600" b="1">
              <a:solidFill>
                <a:srgbClr val="FFFFFF"/>
              </a:solidFill>
            </a:endParaRPr>
          </a:p>
        </p:txBody>
      </p:sp>
      <p:sp>
        <p:nvSpPr>
          <p:cNvPr id="639" name="Google Shape;639;p36"/>
          <p:cNvSpPr txBox="1"/>
          <p:nvPr/>
        </p:nvSpPr>
        <p:spPr>
          <a:xfrm>
            <a:off x="3202795"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ru">
                <a:solidFill>
                  <a:srgbClr val="FFFFFF"/>
                </a:solidFill>
                <a:latin typeface="Lato"/>
                <a:ea typeface="Lato"/>
                <a:cs typeface="Lato"/>
                <a:sym typeface="Lato"/>
              </a:rPr>
              <a:t>Человек 1</a:t>
            </a:r>
            <a:endParaRPr>
              <a:solidFill>
                <a:srgbClr val="FFFFFF"/>
              </a:solidFill>
            </a:endParaRPr>
          </a:p>
        </p:txBody>
      </p:sp>
      <p:sp>
        <p:nvSpPr>
          <p:cNvPr id="641" name="Google Shape;641;p36"/>
          <p:cNvSpPr txBox="1"/>
          <p:nvPr/>
        </p:nvSpPr>
        <p:spPr>
          <a:xfrm>
            <a:off x="5230277"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ru" sz="600" b="1">
                <a:solidFill>
                  <a:srgbClr val="FFFFFF"/>
                </a:solidFill>
              </a:rPr>
              <a:t>Финансовый директор</a:t>
            </a:r>
            <a:endParaRPr sz="600" b="1">
              <a:solidFill>
                <a:srgbClr val="FFFFFF"/>
              </a:solidFill>
            </a:endParaRPr>
          </a:p>
        </p:txBody>
      </p:sp>
      <p:sp>
        <p:nvSpPr>
          <p:cNvPr id="642" name="Google Shape;642;p36"/>
          <p:cNvSpPr txBox="1"/>
          <p:nvPr/>
        </p:nvSpPr>
        <p:spPr>
          <a:xfrm>
            <a:off x="5230277"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ru">
                <a:solidFill>
                  <a:srgbClr val="FFFFFF"/>
                </a:solidFill>
                <a:latin typeface="Lato"/>
                <a:ea typeface="Lato"/>
                <a:cs typeface="Lato"/>
                <a:sym typeface="Lato"/>
              </a:rPr>
              <a:t>Человек 2</a:t>
            </a:r>
            <a:endParaRPr>
              <a:solidFill>
                <a:srgbClr val="FFFFFF"/>
              </a:solidFill>
            </a:endParaRPr>
          </a:p>
        </p:txBody>
      </p:sp>
      <p:sp>
        <p:nvSpPr>
          <p:cNvPr id="644" name="Google Shape;644;p36"/>
          <p:cNvSpPr txBox="1"/>
          <p:nvPr/>
        </p:nvSpPr>
        <p:spPr>
          <a:xfrm>
            <a:off x="7252904"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ru" sz="600" b="1">
                <a:solidFill>
                  <a:srgbClr val="FFFFFF"/>
                </a:solidFill>
              </a:rPr>
              <a:t>Коммерческий директор</a:t>
            </a:r>
            <a:endParaRPr sz="600" b="1">
              <a:solidFill>
                <a:srgbClr val="FFFFFF"/>
              </a:solidFill>
            </a:endParaRPr>
          </a:p>
        </p:txBody>
      </p:sp>
      <p:sp>
        <p:nvSpPr>
          <p:cNvPr id="645" name="Google Shape;645;p36"/>
          <p:cNvSpPr txBox="1"/>
          <p:nvPr/>
        </p:nvSpPr>
        <p:spPr>
          <a:xfrm>
            <a:off x="7252929"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ru">
                <a:solidFill>
                  <a:srgbClr val="FFFFFF"/>
                </a:solidFill>
                <a:latin typeface="Lato"/>
                <a:ea typeface="Lato"/>
                <a:cs typeface="Lato"/>
                <a:sym typeface="Lato"/>
              </a:rPr>
              <a:t>Человек 3</a:t>
            </a:r>
            <a:endParaRPr>
              <a:solidFill>
                <a:srgbClr val="FFFFFF"/>
              </a:solidFill>
            </a:endParaRPr>
          </a:p>
        </p:txBody>
      </p:sp>
      <p:graphicFrame>
        <p:nvGraphicFramePr>
          <p:cNvPr id="8" name="Таблица 8">
            <a:extLst>
              <a:ext uri="{FF2B5EF4-FFF2-40B4-BE49-F238E27FC236}">
                <a16:creationId xmlns:a16="http://schemas.microsoft.com/office/drawing/2014/main" id="{A732982A-5A8A-4722-A8EC-EAC984958855}"/>
              </a:ext>
            </a:extLst>
          </p:cNvPr>
          <p:cNvGraphicFramePr>
            <a:graphicFrameLocks noGrp="1"/>
          </p:cNvGraphicFramePr>
          <p:nvPr>
            <p:extLst>
              <p:ext uri="{D42A27DB-BD31-4B8C-83A1-F6EECF244321}">
                <p14:modId xmlns:p14="http://schemas.microsoft.com/office/powerpoint/2010/main" val="2268430177"/>
              </p:ext>
            </p:extLst>
          </p:nvPr>
        </p:nvGraphicFramePr>
        <p:xfrm>
          <a:off x="798844" y="1878150"/>
          <a:ext cx="7616811" cy="2780053"/>
        </p:xfrm>
        <a:graphic>
          <a:graphicData uri="http://schemas.openxmlformats.org/drawingml/2006/table">
            <a:tbl>
              <a:tblPr firstRow="1" bandRow="1">
                <a:tableStyleId>{9E2A1C2B-5FC5-40DA-9103-28C54883790D}</a:tableStyleId>
              </a:tblPr>
              <a:tblGrid>
                <a:gridCol w="2538937">
                  <a:extLst>
                    <a:ext uri="{9D8B030D-6E8A-4147-A177-3AD203B41FA5}">
                      <a16:colId xmlns:a16="http://schemas.microsoft.com/office/drawing/2014/main" val="513560312"/>
                    </a:ext>
                  </a:extLst>
                </a:gridCol>
                <a:gridCol w="2538937">
                  <a:extLst>
                    <a:ext uri="{9D8B030D-6E8A-4147-A177-3AD203B41FA5}">
                      <a16:colId xmlns:a16="http://schemas.microsoft.com/office/drawing/2014/main" val="2859250072"/>
                    </a:ext>
                  </a:extLst>
                </a:gridCol>
                <a:gridCol w="2538937">
                  <a:extLst>
                    <a:ext uri="{9D8B030D-6E8A-4147-A177-3AD203B41FA5}">
                      <a16:colId xmlns:a16="http://schemas.microsoft.com/office/drawing/2014/main" val="3228857508"/>
                    </a:ext>
                  </a:extLst>
                </a:gridCol>
              </a:tblGrid>
              <a:tr h="438011">
                <a:tc>
                  <a:txBody>
                    <a:bodyPr/>
                    <a:lstStyle/>
                    <a:p>
                      <a:pPr algn="ctr"/>
                      <a:r>
                        <a:rPr lang="ru-RU" sz="1600" dirty="0"/>
                        <a:t>ФИО</a:t>
                      </a:r>
                    </a:p>
                  </a:txBody>
                  <a:tcPr marL="102317" marR="102317" marT="51159" marB="51159" anchor="ctr"/>
                </a:tc>
                <a:tc>
                  <a:txBody>
                    <a:bodyPr/>
                    <a:lstStyle/>
                    <a:p>
                      <a:pPr algn="ctr"/>
                      <a:r>
                        <a:rPr lang="ru-RU" sz="1600" dirty="0"/>
                        <a:t>Роль в команде</a:t>
                      </a:r>
                    </a:p>
                  </a:txBody>
                  <a:tcPr marL="102317" marR="102317" marT="51159" marB="51159" anchor="ctr"/>
                </a:tc>
                <a:tc>
                  <a:txBody>
                    <a:bodyPr/>
                    <a:lstStyle/>
                    <a:p>
                      <a:pPr algn="ctr"/>
                      <a:r>
                        <a:rPr lang="ru-RU" sz="1600" dirty="0"/>
                        <a:t>Квалификация (Что должен знать/ уметь)</a:t>
                      </a:r>
                    </a:p>
                  </a:txBody>
                  <a:tcPr marL="102317" marR="102317" marT="51159" marB="51159" anchor="ctr"/>
                </a:tc>
                <a:extLst>
                  <a:ext uri="{0D108BD9-81ED-4DB2-BD59-A6C34878D82A}">
                    <a16:rowId xmlns:a16="http://schemas.microsoft.com/office/drawing/2014/main" val="356650730"/>
                  </a:ext>
                </a:extLst>
              </a:tr>
              <a:tr h="438011">
                <a:tc>
                  <a:txBody>
                    <a:bodyPr/>
                    <a:lstStyle/>
                    <a:p>
                      <a:r>
                        <a:rPr lang="ru-RU" sz="1400" dirty="0">
                          <a:latin typeface="Times New Roman" panose="02020603050405020304" pitchFamily="18" charset="0"/>
                          <a:cs typeface="Times New Roman" panose="02020603050405020304" pitchFamily="18" charset="0"/>
                        </a:rPr>
                        <a:t>Бурков Алексей Андреевич</a:t>
                      </a:r>
                    </a:p>
                  </a:txBody>
                  <a:tcPr marL="102317" marR="102317" marT="51159" marB="51159" anchor="ctr"/>
                </a:tc>
                <a:tc>
                  <a:txBody>
                    <a:bodyPr/>
                    <a:lstStyle/>
                    <a:p>
                      <a:pPr algn="ctr"/>
                      <a:r>
                        <a:rPr lang="ru-RU" sz="1400" dirty="0">
                          <a:latin typeface="Times New Roman" panose="02020603050405020304" pitchFamily="18" charset="0"/>
                          <a:cs typeface="Times New Roman" panose="02020603050405020304" pitchFamily="18" charset="0"/>
                        </a:rPr>
                        <a:t>Стратег</a:t>
                      </a:r>
                    </a:p>
                  </a:txBody>
                  <a:tcPr marL="102317" marR="102317" marT="51159" marB="51159" anchor="ctr"/>
                </a:tc>
                <a:tc>
                  <a:txBody>
                    <a:bodyPr/>
                    <a:lstStyle/>
                    <a:p>
                      <a:pPr algn="ctr"/>
                      <a:r>
                        <a:rPr lang="ru-RU" sz="1400" dirty="0">
                          <a:latin typeface="Times New Roman" panose="02020603050405020304" pitchFamily="18" charset="0"/>
                          <a:cs typeface="Times New Roman" panose="02020603050405020304" pitchFamily="18" charset="0"/>
                        </a:rPr>
                        <a:t>Язык С, С++</a:t>
                      </a:r>
                      <a:r>
                        <a:rPr lang="en-US" sz="1400" dirty="0">
                          <a:latin typeface="Times New Roman" panose="02020603050405020304" pitchFamily="18" charset="0"/>
                          <a:cs typeface="Times New Roman" panose="02020603050405020304" pitchFamily="18" charset="0"/>
                        </a:rPr>
                        <a:t>; html; CSS.</a:t>
                      </a:r>
                      <a:r>
                        <a:rPr lang="ru-RU" sz="1400" dirty="0">
                          <a:latin typeface="Times New Roman" panose="02020603050405020304" pitchFamily="18" charset="0"/>
                          <a:cs typeface="Times New Roman" panose="02020603050405020304" pitchFamily="18" charset="0"/>
                        </a:rPr>
                        <a:t> </a:t>
                      </a:r>
                    </a:p>
                  </a:txBody>
                  <a:tcPr marL="102317" marR="102317" marT="51159" marB="51159" anchor="ctr"/>
                </a:tc>
                <a:extLst>
                  <a:ext uri="{0D108BD9-81ED-4DB2-BD59-A6C34878D82A}">
                    <a16:rowId xmlns:a16="http://schemas.microsoft.com/office/drawing/2014/main" val="3232643883"/>
                  </a:ext>
                </a:extLst>
              </a:tr>
              <a:tr h="438011">
                <a:tc>
                  <a:txBody>
                    <a:bodyPr/>
                    <a:lstStyle/>
                    <a:p>
                      <a:r>
                        <a:rPr lang="ru-RU" sz="1400" dirty="0">
                          <a:latin typeface="Times New Roman" panose="02020603050405020304" pitchFamily="18" charset="0"/>
                          <a:cs typeface="Times New Roman" panose="02020603050405020304" pitchFamily="18" charset="0"/>
                        </a:rPr>
                        <a:t>Лукашин Даниил</a:t>
                      </a:r>
                    </a:p>
                  </a:txBody>
                  <a:tcPr marL="102317" marR="102317" marT="51159" marB="51159" anchor="ctr"/>
                </a:tc>
                <a:tc>
                  <a:txBody>
                    <a:bodyPr/>
                    <a:lstStyle/>
                    <a:p>
                      <a:pPr algn="ctr"/>
                      <a:r>
                        <a:rPr lang="ru-RU" sz="1400" dirty="0">
                          <a:latin typeface="Times New Roman" panose="02020603050405020304" pitchFamily="18" charset="0"/>
                          <a:cs typeface="Times New Roman" panose="02020603050405020304" pitchFamily="18" charset="0"/>
                        </a:rPr>
                        <a:t>Мотиватор</a:t>
                      </a:r>
                    </a:p>
                  </a:txBody>
                  <a:tcPr marL="102317" marR="102317" marT="51159" marB="51159" anchor="ctr"/>
                </a:tc>
                <a:tc>
                  <a:txBody>
                    <a:bodyPr/>
                    <a:lstStyle/>
                    <a:p>
                      <a:pPr algn="ctr"/>
                      <a:r>
                        <a:rPr lang="ru-RU" sz="1400" dirty="0">
                          <a:latin typeface="Times New Roman" panose="02020603050405020304" pitchFamily="18" charset="0"/>
                          <a:cs typeface="Times New Roman" panose="02020603050405020304" pitchFamily="18" charset="0"/>
                        </a:rPr>
                        <a:t>С++</a:t>
                      </a:r>
                    </a:p>
                  </a:txBody>
                  <a:tcPr marL="102317" marR="102317" marT="51159" marB="51159" anchor="ctr"/>
                </a:tc>
                <a:extLst>
                  <a:ext uri="{0D108BD9-81ED-4DB2-BD59-A6C34878D82A}">
                    <a16:rowId xmlns:a16="http://schemas.microsoft.com/office/drawing/2014/main" val="3498257431"/>
                  </a:ext>
                </a:extLst>
              </a:tr>
              <a:tr h="438011">
                <a:tc>
                  <a:txBody>
                    <a:bodyPr/>
                    <a:lstStyle/>
                    <a:p>
                      <a:r>
                        <a:rPr lang="ru-RU" sz="1400" dirty="0">
                          <a:latin typeface="Times New Roman" panose="02020603050405020304" pitchFamily="18" charset="0"/>
                          <a:cs typeface="Times New Roman" panose="02020603050405020304" pitchFamily="18" charset="0"/>
                        </a:rPr>
                        <a:t>Кузнецов Николай</a:t>
                      </a:r>
                    </a:p>
                  </a:txBody>
                  <a:tcPr marL="102317" marR="102317" marT="51159" marB="51159" anchor="ctr"/>
                </a:tc>
                <a:tc>
                  <a:txBody>
                    <a:bodyPr/>
                    <a:lstStyle/>
                    <a:p>
                      <a:pPr algn="ctr"/>
                      <a:r>
                        <a:rPr lang="ru-RU" sz="1400" dirty="0">
                          <a:latin typeface="Times New Roman" panose="02020603050405020304" pitchFamily="18" charset="0"/>
                          <a:cs typeface="Times New Roman" panose="02020603050405020304" pitchFamily="18" charset="0"/>
                        </a:rPr>
                        <a:t>Администратор</a:t>
                      </a:r>
                    </a:p>
                  </a:txBody>
                  <a:tcPr marL="102317" marR="102317" marT="51159" marB="51159" anchor="ctr"/>
                </a:tc>
                <a:tc>
                  <a:txBody>
                    <a:bodyPr/>
                    <a:lstStyle/>
                    <a:p>
                      <a:pPr algn="ctr"/>
                      <a:r>
                        <a:rPr lang="ru-RU" sz="1400" dirty="0">
                          <a:latin typeface="Times New Roman" panose="02020603050405020304" pitchFamily="18" charset="0"/>
                          <a:cs typeface="Times New Roman" panose="02020603050405020304" pitchFamily="18" charset="0"/>
                        </a:rPr>
                        <a:t>С++</a:t>
                      </a:r>
                    </a:p>
                  </a:txBody>
                  <a:tcPr marL="102317" marR="102317" marT="51159" marB="51159" anchor="ctr"/>
                </a:tc>
                <a:extLst>
                  <a:ext uri="{0D108BD9-81ED-4DB2-BD59-A6C34878D82A}">
                    <a16:rowId xmlns:a16="http://schemas.microsoft.com/office/drawing/2014/main" val="2909583599"/>
                  </a:ext>
                </a:extLst>
              </a:tr>
              <a:tr h="438011">
                <a:tc>
                  <a:txBody>
                    <a:bodyPr/>
                    <a:lstStyle/>
                    <a:p>
                      <a:endParaRPr lang="ru-RU" sz="1400" dirty="0">
                        <a:latin typeface="Times New Roman" panose="02020603050405020304" pitchFamily="18" charset="0"/>
                        <a:cs typeface="Times New Roman" panose="02020603050405020304" pitchFamily="18" charset="0"/>
                      </a:endParaRPr>
                    </a:p>
                  </a:txBody>
                  <a:tcPr marL="102317" marR="102317" marT="51159" marB="51159" anchor="ctr"/>
                </a:tc>
                <a:tc>
                  <a:txBody>
                    <a:bodyPr/>
                    <a:lstStyle/>
                    <a:p>
                      <a:pPr algn="ctr"/>
                      <a:endParaRPr lang="ru-RU" sz="1400" dirty="0">
                        <a:latin typeface="Times New Roman" panose="02020603050405020304" pitchFamily="18" charset="0"/>
                        <a:cs typeface="Times New Roman" panose="02020603050405020304" pitchFamily="18" charset="0"/>
                      </a:endParaRPr>
                    </a:p>
                  </a:txBody>
                  <a:tcPr marL="102317" marR="102317" marT="51159" marB="51159" anchor="ctr"/>
                </a:tc>
                <a:tc>
                  <a:txBody>
                    <a:bodyPr/>
                    <a:lstStyle/>
                    <a:p>
                      <a:pPr algn="ctr"/>
                      <a:endParaRPr lang="ru-RU" sz="1400" dirty="0">
                        <a:latin typeface="Times New Roman" panose="02020603050405020304" pitchFamily="18" charset="0"/>
                        <a:cs typeface="Times New Roman" panose="02020603050405020304" pitchFamily="18" charset="0"/>
                      </a:endParaRPr>
                    </a:p>
                  </a:txBody>
                  <a:tcPr marL="102317" marR="102317" marT="51159" marB="51159" anchor="ctr"/>
                </a:tc>
                <a:extLst>
                  <a:ext uri="{0D108BD9-81ED-4DB2-BD59-A6C34878D82A}">
                    <a16:rowId xmlns:a16="http://schemas.microsoft.com/office/drawing/2014/main" val="2924741674"/>
                  </a:ext>
                </a:extLst>
              </a:tr>
              <a:tr h="438011">
                <a:tc>
                  <a:txBody>
                    <a:bodyPr/>
                    <a:lstStyle/>
                    <a:p>
                      <a:endParaRPr lang="ru-RU" sz="1400">
                        <a:latin typeface="Times New Roman" panose="02020603050405020304" pitchFamily="18" charset="0"/>
                        <a:cs typeface="Times New Roman" panose="02020603050405020304" pitchFamily="18" charset="0"/>
                      </a:endParaRPr>
                    </a:p>
                  </a:txBody>
                  <a:tcPr marL="102317" marR="102317" marT="51159" marB="51159" anchor="ctr"/>
                </a:tc>
                <a:tc>
                  <a:txBody>
                    <a:bodyPr/>
                    <a:lstStyle/>
                    <a:p>
                      <a:pPr algn="ctr"/>
                      <a:endParaRPr lang="ru-RU" sz="1400" dirty="0">
                        <a:latin typeface="Times New Roman" panose="02020603050405020304" pitchFamily="18" charset="0"/>
                        <a:cs typeface="Times New Roman" panose="02020603050405020304" pitchFamily="18" charset="0"/>
                      </a:endParaRPr>
                    </a:p>
                  </a:txBody>
                  <a:tcPr marL="102317" marR="102317" marT="51159" marB="51159" anchor="ctr"/>
                </a:tc>
                <a:tc>
                  <a:txBody>
                    <a:bodyPr/>
                    <a:lstStyle/>
                    <a:p>
                      <a:pPr algn="ctr"/>
                      <a:endParaRPr lang="ru-RU" sz="1400" dirty="0">
                        <a:latin typeface="Times New Roman" panose="02020603050405020304" pitchFamily="18" charset="0"/>
                        <a:cs typeface="Times New Roman" panose="02020603050405020304" pitchFamily="18" charset="0"/>
                      </a:endParaRPr>
                    </a:p>
                  </a:txBody>
                  <a:tcPr marL="102317" marR="102317" marT="51159" marB="51159" anchor="ctr"/>
                </a:tc>
                <a:extLst>
                  <a:ext uri="{0D108BD9-81ED-4DB2-BD59-A6C34878D82A}">
                    <a16:rowId xmlns:a16="http://schemas.microsoft.com/office/drawing/2014/main" val="1124996226"/>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ctrTitle"/>
          </p:nvPr>
        </p:nvSpPr>
        <p:spPr>
          <a:xfrm>
            <a:off x="729575" y="1721075"/>
            <a:ext cx="8023200" cy="119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 sz="6300" b="0">
                <a:solidFill>
                  <a:srgbClr val="000000"/>
                </a:solidFill>
              </a:rPr>
              <a:t>Команда Armorácia</a:t>
            </a:r>
            <a:endParaRPr sz="6300" b="0">
              <a:solidFill>
                <a:srgbClr val="000000"/>
              </a:solidFill>
            </a:endParaRPr>
          </a:p>
        </p:txBody>
      </p:sp>
      <p:sp>
        <p:nvSpPr>
          <p:cNvPr id="183" name="Google Shape;183;p19"/>
          <p:cNvSpPr txBox="1">
            <a:spLocks noGrp="1"/>
          </p:cNvSpPr>
          <p:nvPr>
            <p:ph type="subTitle" idx="1"/>
          </p:nvPr>
        </p:nvSpPr>
        <p:spPr>
          <a:xfrm>
            <a:off x="1571977" y="742600"/>
            <a:ext cx="57480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1400" b="1"/>
              <a:t>Мы выбрали название нашей команды таким:</a:t>
            </a:r>
            <a:endParaRPr sz="1400" b="1"/>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DA363E9-9FC9-4F94-9E4B-643EC3520530}"/>
              </a:ext>
            </a:extLst>
          </p:cNvPr>
          <p:cNvSpPr>
            <a:spLocks noGrp="1"/>
          </p:cNvSpPr>
          <p:nvPr>
            <p:ph type="title"/>
          </p:nvPr>
        </p:nvSpPr>
        <p:spPr>
          <a:xfrm>
            <a:off x="730001" y="1318651"/>
            <a:ext cx="2480267" cy="483836"/>
          </a:xfrm>
        </p:spPr>
        <p:txBody>
          <a:bodyPr/>
          <a:lstStyle/>
          <a:p>
            <a:r>
              <a:rPr lang="ru-RU" dirty="0"/>
              <a:t>Матрица </a:t>
            </a:r>
            <a:r>
              <a:rPr lang="en-US" dirty="0"/>
              <a:t>RACI</a:t>
            </a:r>
            <a:endParaRPr lang="ru-RU" dirty="0"/>
          </a:p>
        </p:txBody>
      </p:sp>
      <p:graphicFrame>
        <p:nvGraphicFramePr>
          <p:cNvPr id="4" name="Таблица 4">
            <a:extLst>
              <a:ext uri="{FF2B5EF4-FFF2-40B4-BE49-F238E27FC236}">
                <a16:creationId xmlns:a16="http://schemas.microsoft.com/office/drawing/2014/main" id="{45C2D045-065C-428F-937B-C171F84EF061}"/>
              </a:ext>
            </a:extLst>
          </p:cNvPr>
          <p:cNvGraphicFramePr>
            <a:graphicFrameLocks noGrp="1"/>
          </p:cNvGraphicFramePr>
          <p:nvPr>
            <p:extLst>
              <p:ext uri="{D42A27DB-BD31-4B8C-83A1-F6EECF244321}">
                <p14:modId xmlns:p14="http://schemas.microsoft.com/office/powerpoint/2010/main" val="493376755"/>
              </p:ext>
            </p:extLst>
          </p:nvPr>
        </p:nvGraphicFramePr>
        <p:xfrm>
          <a:off x="730001" y="2114699"/>
          <a:ext cx="7950280" cy="2452630"/>
        </p:xfrm>
        <a:graphic>
          <a:graphicData uri="http://schemas.openxmlformats.org/drawingml/2006/table">
            <a:tbl>
              <a:tblPr firstRow="1" bandRow="1">
                <a:tableStyleId>{9E2A1C2B-5FC5-40DA-9103-28C54883790D}</a:tableStyleId>
              </a:tblPr>
              <a:tblGrid>
                <a:gridCol w="1590056">
                  <a:extLst>
                    <a:ext uri="{9D8B030D-6E8A-4147-A177-3AD203B41FA5}">
                      <a16:colId xmlns:a16="http://schemas.microsoft.com/office/drawing/2014/main" val="3092270694"/>
                    </a:ext>
                  </a:extLst>
                </a:gridCol>
                <a:gridCol w="1590056">
                  <a:extLst>
                    <a:ext uri="{9D8B030D-6E8A-4147-A177-3AD203B41FA5}">
                      <a16:colId xmlns:a16="http://schemas.microsoft.com/office/drawing/2014/main" val="2423034409"/>
                    </a:ext>
                  </a:extLst>
                </a:gridCol>
                <a:gridCol w="1590056">
                  <a:extLst>
                    <a:ext uri="{9D8B030D-6E8A-4147-A177-3AD203B41FA5}">
                      <a16:colId xmlns:a16="http://schemas.microsoft.com/office/drawing/2014/main" val="565621767"/>
                    </a:ext>
                  </a:extLst>
                </a:gridCol>
                <a:gridCol w="1590056">
                  <a:extLst>
                    <a:ext uri="{9D8B030D-6E8A-4147-A177-3AD203B41FA5}">
                      <a16:colId xmlns:a16="http://schemas.microsoft.com/office/drawing/2014/main" val="57571047"/>
                    </a:ext>
                  </a:extLst>
                </a:gridCol>
                <a:gridCol w="1590056">
                  <a:extLst>
                    <a:ext uri="{9D8B030D-6E8A-4147-A177-3AD203B41FA5}">
                      <a16:colId xmlns:a16="http://schemas.microsoft.com/office/drawing/2014/main" val="2343932656"/>
                    </a:ext>
                  </a:extLst>
                </a:gridCol>
              </a:tblGrid>
              <a:tr h="490526">
                <a:tc>
                  <a:txBody>
                    <a:bodyPr/>
                    <a:lstStyle/>
                    <a:p>
                      <a:endParaRPr lang="ru-RU" sz="1400" dirty="0">
                        <a:latin typeface="Times New Roman" panose="02020603050405020304" pitchFamily="18" charset="0"/>
                        <a:cs typeface="Times New Roman" panose="02020603050405020304" pitchFamily="18" charset="0"/>
                      </a:endParaRPr>
                    </a:p>
                  </a:txBody>
                  <a:tcPr marL="123248" marR="123248" marT="61624" marB="61624"/>
                </a:tc>
                <a:tc>
                  <a:txBody>
                    <a:bodyPr/>
                    <a:lstStyle/>
                    <a:p>
                      <a:pPr algn="ctr"/>
                      <a:r>
                        <a:rPr lang="ru-RU" sz="1400" dirty="0">
                          <a:latin typeface="Times New Roman" panose="02020603050405020304" pitchFamily="18" charset="0"/>
                          <a:cs typeface="Times New Roman" panose="02020603050405020304" pitchFamily="18" charset="0"/>
                        </a:rPr>
                        <a:t>Бурков</a:t>
                      </a:r>
                    </a:p>
                  </a:txBody>
                  <a:tcPr marL="123248" marR="123248" marT="61624" marB="61624" anchor="ctr"/>
                </a:tc>
                <a:tc>
                  <a:txBody>
                    <a:bodyPr/>
                    <a:lstStyle/>
                    <a:p>
                      <a:pPr algn="ctr"/>
                      <a:r>
                        <a:rPr lang="ru-RU" sz="1400" dirty="0">
                          <a:latin typeface="Times New Roman" panose="02020603050405020304" pitchFamily="18" charset="0"/>
                          <a:cs typeface="Times New Roman" panose="02020603050405020304" pitchFamily="18" charset="0"/>
                        </a:rPr>
                        <a:t>Лукашин </a:t>
                      </a:r>
                    </a:p>
                  </a:txBody>
                  <a:tcPr marL="123248" marR="123248" marT="61624" marB="61624" anchor="ctr"/>
                </a:tc>
                <a:tc>
                  <a:txBody>
                    <a:bodyPr/>
                    <a:lstStyle/>
                    <a:p>
                      <a:pPr algn="ctr"/>
                      <a:r>
                        <a:rPr lang="ru-RU" sz="1400" dirty="0">
                          <a:latin typeface="Times New Roman" panose="02020603050405020304" pitchFamily="18" charset="0"/>
                          <a:cs typeface="Times New Roman" panose="02020603050405020304" pitchFamily="18" charset="0"/>
                        </a:rPr>
                        <a:t>Кузнецов</a:t>
                      </a:r>
                    </a:p>
                  </a:txBody>
                  <a:tcPr marL="123248" marR="123248" marT="61624" marB="61624"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ru-RU" sz="1400" dirty="0">
                          <a:latin typeface="Times New Roman" panose="02020603050405020304" pitchFamily="18" charset="0"/>
                          <a:cs typeface="Times New Roman" panose="02020603050405020304" pitchFamily="18" charset="0"/>
                        </a:rPr>
                        <a:t>Исполнитель 4</a:t>
                      </a:r>
                    </a:p>
                  </a:txBody>
                  <a:tcPr marL="123248" marR="123248" marT="61624" marB="61624" anchor="ctr"/>
                </a:tc>
                <a:extLst>
                  <a:ext uri="{0D108BD9-81ED-4DB2-BD59-A6C34878D82A}">
                    <a16:rowId xmlns:a16="http://schemas.microsoft.com/office/drawing/2014/main" val="438889406"/>
                  </a:ext>
                </a:extLst>
              </a:tr>
              <a:tr h="490526">
                <a:tc>
                  <a:txBody>
                    <a:bodyPr/>
                    <a:lstStyle/>
                    <a:p>
                      <a:pPr algn="ctr"/>
                      <a:r>
                        <a:rPr lang="ru-RU" sz="1400" dirty="0">
                          <a:latin typeface="Times New Roman" panose="02020603050405020304" pitchFamily="18" charset="0"/>
                          <a:cs typeface="Times New Roman" panose="02020603050405020304" pitchFamily="18" charset="0"/>
                        </a:rPr>
                        <a:t>Требования</a:t>
                      </a: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R</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I</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R</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A</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extLst>
                  <a:ext uri="{0D108BD9-81ED-4DB2-BD59-A6C34878D82A}">
                    <a16:rowId xmlns:a16="http://schemas.microsoft.com/office/drawing/2014/main" val="4180328268"/>
                  </a:ext>
                </a:extLst>
              </a:tr>
              <a:tr h="490526">
                <a:tc>
                  <a:txBody>
                    <a:bodyPr/>
                    <a:lstStyle/>
                    <a:p>
                      <a:pPr algn="ctr"/>
                      <a:r>
                        <a:rPr lang="ru-RU" sz="1400" dirty="0">
                          <a:latin typeface="Times New Roman" panose="02020603050405020304" pitchFamily="18" charset="0"/>
                          <a:cs typeface="Times New Roman" panose="02020603050405020304" pitchFamily="18" charset="0"/>
                        </a:rPr>
                        <a:t>Дизайн</a:t>
                      </a: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R</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I</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R</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A</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extLst>
                  <a:ext uri="{0D108BD9-81ED-4DB2-BD59-A6C34878D82A}">
                    <a16:rowId xmlns:a16="http://schemas.microsoft.com/office/drawing/2014/main" val="3513714745"/>
                  </a:ext>
                </a:extLst>
              </a:tr>
              <a:tr h="490526">
                <a:tc>
                  <a:txBody>
                    <a:bodyPr/>
                    <a:lstStyle/>
                    <a:p>
                      <a:pPr algn="ctr"/>
                      <a:r>
                        <a:rPr lang="ru-RU" sz="1400" dirty="0">
                          <a:latin typeface="Times New Roman" panose="02020603050405020304" pitchFamily="18" charset="0"/>
                          <a:cs typeface="Times New Roman" panose="02020603050405020304" pitchFamily="18" charset="0"/>
                        </a:rPr>
                        <a:t>Разработка</a:t>
                      </a: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R</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R</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I</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C</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extLst>
                  <a:ext uri="{0D108BD9-81ED-4DB2-BD59-A6C34878D82A}">
                    <a16:rowId xmlns:a16="http://schemas.microsoft.com/office/drawing/2014/main" val="127340225"/>
                  </a:ext>
                </a:extLst>
              </a:tr>
              <a:tr h="490526">
                <a:tc>
                  <a:txBody>
                    <a:bodyPr/>
                    <a:lstStyle/>
                    <a:p>
                      <a:pPr algn="ctr"/>
                      <a:r>
                        <a:rPr lang="en-US" sz="1400" dirty="0">
                          <a:latin typeface="Times New Roman" panose="02020603050405020304" pitchFamily="18" charset="0"/>
                          <a:cs typeface="Times New Roman" panose="02020603050405020304" pitchFamily="18" charset="0"/>
                        </a:rPr>
                        <a:t>Production</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R</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R</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R</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tc>
                  <a:txBody>
                    <a:bodyPr/>
                    <a:lstStyle/>
                    <a:p>
                      <a:pPr algn="ctr"/>
                      <a:r>
                        <a:rPr lang="en-US" sz="1400" dirty="0">
                          <a:latin typeface="Times New Roman" panose="02020603050405020304" pitchFamily="18" charset="0"/>
                          <a:cs typeface="Times New Roman" panose="02020603050405020304" pitchFamily="18" charset="0"/>
                        </a:rPr>
                        <a:t>A</a:t>
                      </a:r>
                      <a:endParaRPr lang="ru-RU" sz="1400" dirty="0">
                        <a:latin typeface="Times New Roman" panose="02020603050405020304" pitchFamily="18" charset="0"/>
                        <a:cs typeface="Times New Roman" panose="02020603050405020304" pitchFamily="18" charset="0"/>
                      </a:endParaRPr>
                    </a:p>
                  </a:txBody>
                  <a:tcPr marL="123248" marR="123248" marT="61624" marB="61624" anchor="ctr"/>
                </a:tc>
                <a:extLst>
                  <a:ext uri="{0D108BD9-81ED-4DB2-BD59-A6C34878D82A}">
                    <a16:rowId xmlns:a16="http://schemas.microsoft.com/office/drawing/2014/main" val="1660005734"/>
                  </a:ext>
                </a:extLst>
              </a:tr>
            </a:tbl>
          </a:graphicData>
        </a:graphic>
      </p:graphicFrame>
      <p:sp>
        <p:nvSpPr>
          <p:cNvPr id="7" name="Прямоугольник 6">
            <a:extLst>
              <a:ext uri="{FF2B5EF4-FFF2-40B4-BE49-F238E27FC236}">
                <a16:creationId xmlns:a16="http://schemas.microsoft.com/office/drawing/2014/main" id="{9C9D5F41-B34B-4BC9-B1B9-6FF94792D608}"/>
              </a:ext>
            </a:extLst>
          </p:cNvPr>
          <p:cNvSpPr/>
          <p:nvPr/>
        </p:nvSpPr>
        <p:spPr>
          <a:xfrm>
            <a:off x="-4419600" y="194032"/>
            <a:ext cx="4572000" cy="5478423"/>
          </a:xfrm>
          <a:prstGeom prst="rect">
            <a:avLst/>
          </a:prstGeom>
        </p:spPr>
        <p:txBody>
          <a:bodyPr>
            <a:spAutoFit/>
          </a:bodyPr>
          <a:lstStyle/>
          <a:p>
            <a:r>
              <a:rPr lang="ru-RU" dirty="0"/>
              <a:t>    R (</a:t>
            </a:r>
            <a:r>
              <a:rPr lang="ru-RU" dirty="0" err="1"/>
              <a:t>responsible</a:t>
            </a:r>
            <a:r>
              <a:rPr lang="ru-RU" dirty="0"/>
              <a:t>) — исполнитель задачи или подзадачи проекта. Тот, кто самостоятельно выполняет все работы в рамках задачи. Если задача масштабная, у неё может быть несколько исполнителей. Однако эффективнее разбить её на подзадачи и назначить исполнителей для каждой из них. </a:t>
            </a:r>
          </a:p>
          <a:p>
            <a:r>
              <a:rPr lang="ru-RU" dirty="0"/>
              <a:t>    A (</a:t>
            </a:r>
            <a:r>
              <a:rPr lang="ru-RU" dirty="0" err="1"/>
              <a:t>accountable</a:t>
            </a:r>
            <a:r>
              <a:rPr lang="ru-RU" dirty="0"/>
              <a:t>) — ответственный за всю задачу. Участник с этой ролью несёт ответственность за то, чтобы задачу завершили в срок, но не обязательно выполняет её сам. Часто A-участники назначают задачи и подзадачи R-участникам. Важно, чтобы у одной задачи был только один ответственный. При этом сам ответственный может быть одновременно и исполнителем. </a:t>
            </a:r>
          </a:p>
          <a:p>
            <a:r>
              <a:rPr lang="ru-RU" dirty="0"/>
              <a:t>    C (</a:t>
            </a:r>
            <a:r>
              <a:rPr lang="ru-RU" dirty="0" err="1"/>
              <a:t>consult</a:t>
            </a:r>
            <a:r>
              <a:rPr lang="ru-RU" dirty="0"/>
              <a:t>) — эксперт, который консультирует команду по вопросам, находящимся в его компетенции. Он не выполняет задачу, но даёт советы и рекомендации, которые помогают выполнить её эффективнее. </a:t>
            </a:r>
          </a:p>
          <a:p>
            <a:r>
              <a:rPr lang="ru-RU" dirty="0"/>
              <a:t>    I (</a:t>
            </a:r>
            <a:r>
              <a:rPr lang="ru-RU" dirty="0" err="1"/>
              <a:t>informed</a:t>
            </a:r>
            <a:r>
              <a:rPr lang="ru-RU" dirty="0"/>
              <a:t>) — участник проекта, который должен быть в курсе выполнения задачи. Результат задачи или всего проекта влияет на дальнейшую деятельность I-участников, поэтому им важно следить, что происходит. </a:t>
            </a:r>
          </a:p>
        </p:txBody>
      </p:sp>
    </p:spTree>
    <p:extLst>
      <p:ext uri="{BB962C8B-B14F-4D97-AF65-F5344CB8AC3E}">
        <p14:creationId xmlns:p14="http://schemas.microsoft.com/office/powerpoint/2010/main" val="2518798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E1874AB-BD0D-4C1D-83C0-48BB0FC230E0}"/>
              </a:ext>
            </a:extLst>
          </p:cNvPr>
          <p:cNvSpPr>
            <a:spLocks noGrp="1"/>
          </p:cNvSpPr>
          <p:nvPr>
            <p:ph type="title"/>
          </p:nvPr>
        </p:nvSpPr>
        <p:spPr>
          <a:xfrm>
            <a:off x="730000" y="1318650"/>
            <a:ext cx="2699000" cy="611750"/>
          </a:xfrm>
        </p:spPr>
        <p:txBody>
          <a:bodyPr/>
          <a:lstStyle/>
          <a:p>
            <a:r>
              <a:rPr lang="en-US" dirty="0"/>
              <a:t>SWOT-</a:t>
            </a:r>
            <a:r>
              <a:rPr lang="ru-RU" dirty="0"/>
              <a:t>анализ</a:t>
            </a:r>
          </a:p>
        </p:txBody>
      </p:sp>
      <p:graphicFrame>
        <p:nvGraphicFramePr>
          <p:cNvPr id="4" name="Таблица 4">
            <a:extLst>
              <a:ext uri="{FF2B5EF4-FFF2-40B4-BE49-F238E27FC236}">
                <a16:creationId xmlns:a16="http://schemas.microsoft.com/office/drawing/2014/main" id="{932FE707-FA50-4CA7-BFD4-7BB60DA83000}"/>
              </a:ext>
            </a:extLst>
          </p:cNvPr>
          <p:cNvGraphicFramePr>
            <a:graphicFrameLocks noGrp="1"/>
          </p:cNvGraphicFramePr>
          <p:nvPr>
            <p:extLst>
              <p:ext uri="{D42A27DB-BD31-4B8C-83A1-F6EECF244321}">
                <p14:modId xmlns:p14="http://schemas.microsoft.com/office/powerpoint/2010/main" val="502861506"/>
              </p:ext>
            </p:extLst>
          </p:nvPr>
        </p:nvGraphicFramePr>
        <p:xfrm>
          <a:off x="730000" y="1930400"/>
          <a:ext cx="7684000" cy="2616200"/>
        </p:xfrm>
        <a:graphic>
          <a:graphicData uri="http://schemas.openxmlformats.org/drawingml/2006/table">
            <a:tbl>
              <a:tblPr firstRow="1" bandRow="1">
                <a:tableStyleId>{9E2A1C2B-5FC5-40DA-9103-28C54883790D}</a:tableStyleId>
              </a:tblPr>
              <a:tblGrid>
                <a:gridCol w="3842000">
                  <a:extLst>
                    <a:ext uri="{9D8B030D-6E8A-4147-A177-3AD203B41FA5}">
                      <a16:colId xmlns:a16="http://schemas.microsoft.com/office/drawing/2014/main" val="2765605121"/>
                    </a:ext>
                  </a:extLst>
                </a:gridCol>
                <a:gridCol w="3842000">
                  <a:extLst>
                    <a:ext uri="{9D8B030D-6E8A-4147-A177-3AD203B41FA5}">
                      <a16:colId xmlns:a16="http://schemas.microsoft.com/office/drawing/2014/main" val="1052931011"/>
                    </a:ext>
                  </a:extLst>
                </a:gridCol>
              </a:tblGrid>
              <a:tr h="1308100">
                <a:tc>
                  <a:txBody>
                    <a:bodyPr/>
                    <a:lstStyle/>
                    <a:p>
                      <a:r>
                        <a:rPr lang="ru-RU" sz="1400" dirty="0">
                          <a:latin typeface="Times New Roman" panose="02020603050405020304" pitchFamily="18" charset="0"/>
                          <a:cs typeface="Times New Roman" panose="02020603050405020304" pitchFamily="18" charset="0"/>
                        </a:rPr>
                        <a:t>Сильные стороны (</a:t>
                      </a:r>
                      <a:r>
                        <a:rPr lang="en-US" sz="1400" dirty="0">
                          <a:latin typeface="Times New Roman" panose="02020603050405020304" pitchFamily="18" charset="0"/>
                          <a:cs typeface="Times New Roman" panose="02020603050405020304" pitchFamily="18" charset="0"/>
                        </a:rPr>
                        <a:t>S):</a:t>
                      </a:r>
                      <a:endParaRPr lang="ru-RU" sz="14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ru-RU" sz="1400" dirty="0">
                          <a:latin typeface="Times New Roman" panose="02020603050405020304" pitchFamily="18" charset="0"/>
                          <a:cs typeface="Times New Roman" panose="02020603050405020304" pitchFamily="18" charset="0"/>
                        </a:rPr>
                        <a:t>Высококвалифицированный персонал.</a:t>
                      </a:r>
                      <a:endParaRPr lang="en-US" sz="14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ru-RU" sz="1400" dirty="0">
                          <a:latin typeface="Times New Roman" panose="02020603050405020304" pitchFamily="18" charset="0"/>
                          <a:cs typeface="Times New Roman" panose="02020603050405020304" pitchFamily="18" charset="0"/>
                        </a:rPr>
                        <a:t>Большое портфолио работ, наработок.</a:t>
                      </a:r>
                      <a:endParaRPr lang="en-US" sz="14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ru-RU" sz="1400" dirty="0">
                          <a:latin typeface="Times New Roman" panose="02020603050405020304" pitchFamily="18" charset="0"/>
                          <a:cs typeface="Times New Roman" panose="02020603050405020304" pitchFamily="18" charset="0"/>
                        </a:rPr>
                        <a:t>Устойчивые финансовые показатели.</a:t>
                      </a:r>
                    </a:p>
                  </a:txBody>
                  <a:tcPr/>
                </a:tc>
                <a:tc>
                  <a:txBody>
                    <a:bodyPr/>
                    <a:lstStyle/>
                    <a:p>
                      <a:r>
                        <a:rPr lang="ru-RU" sz="1400" dirty="0">
                          <a:latin typeface="Times New Roman" panose="02020603050405020304" pitchFamily="18" charset="0"/>
                          <a:cs typeface="Times New Roman" panose="02020603050405020304" pitchFamily="18" charset="0"/>
                        </a:rPr>
                        <a:t>Слабые стороны (</a:t>
                      </a:r>
                      <a:r>
                        <a:rPr lang="en-US" sz="1400" dirty="0">
                          <a:latin typeface="Times New Roman" panose="02020603050405020304" pitchFamily="18" charset="0"/>
                          <a:cs typeface="Times New Roman" panose="02020603050405020304" pitchFamily="18" charset="0"/>
                        </a:rPr>
                        <a:t>W):</a:t>
                      </a:r>
                      <a:endParaRPr lang="ru-RU" sz="14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ru-RU" sz="1400" dirty="0">
                          <a:latin typeface="Times New Roman" panose="02020603050405020304" pitchFamily="18" charset="0"/>
                          <a:cs typeface="Times New Roman" panose="02020603050405020304" pitchFamily="18" charset="0"/>
                        </a:rPr>
                        <a:t>Высокая конкуренция в сегменте</a:t>
                      </a:r>
                      <a:endParaRPr lang="en-US" sz="14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ru-RU"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83704583"/>
                  </a:ext>
                </a:extLst>
              </a:tr>
              <a:tr h="1308100">
                <a:tc>
                  <a:txBody>
                    <a:bodyPr/>
                    <a:lstStyle/>
                    <a:p>
                      <a:r>
                        <a:rPr lang="ru-RU" sz="1400" dirty="0">
                          <a:latin typeface="Times New Roman" panose="02020603050405020304" pitchFamily="18" charset="0"/>
                          <a:cs typeface="Times New Roman" panose="02020603050405020304" pitchFamily="18" charset="0"/>
                        </a:rPr>
                        <a:t>Возможности (</a:t>
                      </a:r>
                      <a:r>
                        <a:rPr lang="en-US" sz="1400" dirty="0">
                          <a:latin typeface="Times New Roman" panose="02020603050405020304" pitchFamily="18" charset="0"/>
                          <a:cs typeface="Times New Roman" panose="02020603050405020304" pitchFamily="18" charset="0"/>
                        </a:rPr>
                        <a:t>O):</a:t>
                      </a:r>
                    </a:p>
                    <a:p>
                      <a:pPr marL="342900" indent="-342900">
                        <a:buFont typeface="+mj-lt"/>
                        <a:buAutoNum type="arabicPeriod"/>
                      </a:pPr>
                      <a:r>
                        <a:rPr lang="ru-RU" sz="1400" dirty="0">
                          <a:latin typeface="Times New Roman" panose="02020603050405020304" pitchFamily="18" charset="0"/>
                          <a:cs typeface="Times New Roman" panose="02020603050405020304" pitchFamily="18" charset="0"/>
                        </a:rPr>
                        <a:t>Возможности узкой специализации.</a:t>
                      </a:r>
                      <a:endParaRPr lang="en-US" sz="14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ru-RU" sz="1400" dirty="0">
                          <a:latin typeface="Times New Roman" panose="02020603050405020304" pitchFamily="18" charset="0"/>
                          <a:cs typeface="Times New Roman" panose="02020603050405020304" pitchFamily="18" charset="0"/>
                        </a:rPr>
                        <a:t>Привлечение и сотрудничество компании с крупными клиентами на рынке.</a:t>
                      </a:r>
                    </a:p>
                  </a:txBody>
                  <a:tcPr/>
                </a:tc>
                <a:tc>
                  <a:txBody>
                    <a:bodyPr/>
                    <a:lstStyle/>
                    <a:p>
                      <a:r>
                        <a:rPr lang="ru-RU" sz="1400" dirty="0">
                          <a:latin typeface="Times New Roman" panose="02020603050405020304" pitchFamily="18" charset="0"/>
                          <a:cs typeface="Times New Roman" panose="02020603050405020304" pitchFamily="18" charset="0"/>
                        </a:rPr>
                        <a:t>Угрозы (</a:t>
                      </a:r>
                      <a:r>
                        <a:rPr lang="en-US" sz="1400" dirty="0">
                          <a:latin typeface="Times New Roman" panose="02020603050405020304" pitchFamily="18" charset="0"/>
                          <a:cs typeface="Times New Roman" panose="02020603050405020304" pitchFamily="18" charset="0"/>
                        </a:rPr>
                        <a:t>T):</a:t>
                      </a:r>
                    </a:p>
                    <a:p>
                      <a:pPr marL="342900" indent="-342900">
                        <a:buFont typeface="+mj-lt"/>
                        <a:buAutoNum type="arabicPeriod"/>
                      </a:pPr>
                      <a:r>
                        <a:rPr lang="ru-RU" sz="1400" dirty="0">
                          <a:latin typeface="Times New Roman" panose="02020603050405020304" pitchFamily="18" charset="0"/>
                          <a:cs typeface="Times New Roman" panose="02020603050405020304" pitchFamily="18" charset="0"/>
                        </a:rPr>
                        <a:t>Вход на рынок новых игроков.</a:t>
                      </a:r>
                    </a:p>
                  </a:txBody>
                  <a:tcPr/>
                </a:tc>
                <a:extLst>
                  <a:ext uri="{0D108BD9-81ED-4DB2-BD59-A6C34878D82A}">
                    <a16:rowId xmlns:a16="http://schemas.microsoft.com/office/drawing/2014/main" val="2741961997"/>
                  </a:ext>
                </a:extLst>
              </a:tr>
            </a:tbl>
          </a:graphicData>
        </a:graphic>
      </p:graphicFrame>
      <p:sp>
        <p:nvSpPr>
          <p:cNvPr id="6" name="TextBox 5">
            <a:extLst>
              <a:ext uri="{FF2B5EF4-FFF2-40B4-BE49-F238E27FC236}">
                <a16:creationId xmlns:a16="http://schemas.microsoft.com/office/drawing/2014/main" id="{DD3526AC-986A-49B9-8545-288C112B50F2}"/>
              </a:ext>
            </a:extLst>
          </p:cNvPr>
          <p:cNvSpPr txBox="1"/>
          <p:nvPr/>
        </p:nvSpPr>
        <p:spPr>
          <a:xfrm>
            <a:off x="-2701344" y="1011369"/>
            <a:ext cx="2825170" cy="3754874"/>
          </a:xfrm>
          <a:prstGeom prst="rect">
            <a:avLst/>
          </a:prstGeom>
          <a:noFill/>
        </p:spPr>
        <p:txBody>
          <a:bodyPr wrap="square" rtlCol="0">
            <a:spAutoFit/>
          </a:bodyPr>
          <a:lstStyle/>
          <a:p>
            <a:r>
              <a:rPr lang="ru-RU" dirty="0"/>
              <a:t>    S: Что мы делаем хорошо? Какими внутренними ресурсами обладаем? Какой опыт отличает нашу команду? Чем мы гордимся? В чем наши плюсы, сила? </a:t>
            </a:r>
          </a:p>
          <a:p>
            <a:r>
              <a:rPr lang="ru-RU" dirty="0"/>
              <a:t>    W: В чем слабость нашей команды? Каких ресурсов нам не хватает? Каких знаний, опыта недостаточно для реализации проекта? </a:t>
            </a:r>
          </a:p>
          <a:p>
            <a:r>
              <a:rPr lang="ru-RU" dirty="0"/>
              <a:t>    O: Что или кто может помочь нашей команде в решении задач и достижении цели проекта? </a:t>
            </a:r>
          </a:p>
          <a:p>
            <a:r>
              <a:rPr lang="ru-RU" dirty="0"/>
              <a:t>    T: Какие форс-мажоры вероятно могут произойти?</a:t>
            </a:r>
          </a:p>
        </p:txBody>
      </p:sp>
    </p:spTree>
    <p:extLst>
      <p:ext uri="{BB962C8B-B14F-4D97-AF65-F5344CB8AC3E}">
        <p14:creationId xmlns:p14="http://schemas.microsoft.com/office/powerpoint/2010/main" val="30903414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D134DED-873B-425D-A07B-AEA870E19A62}"/>
              </a:ext>
            </a:extLst>
          </p:cNvPr>
          <p:cNvSpPr>
            <a:spLocks noGrp="1"/>
          </p:cNvSpPr>
          <p:nvPr>
            <p:ph type="title"/>
          </p:nvPr>
        </p:nvSpPr>
        <p:spPr>
          <a:xfrm>
            <a:off x="729999" y="1318650"/>
            <a:ext cx="4061075" cy="500625"/>
          </a:xfrm>
        </p:spPr>
        <p:txBody>
          <a:bodyPr/>
          <a:lstStyle/>
          <a:p>
            <a:r>
              <a:rPr lang="ru-RU" dirty="0"/>
              <a:t>Список стейкхолдеров </a:t>
            </a:r>
          </a:p>
        </p:txBody>
      </p:sp>
      <p:graphicFrame>
        <p:nvGraphicFramePr>
          <p:cNvPr id="4" name="Таблица 4">
            <a:extLst>
              <a:ext uri="{FF2B5EF4-FFF2-40B4-BE49-F238E27FC236}">
                <a16:creationId xmlns:a16="http://schemas.microsoft.com/office/drawing/2014/main" id="{9E223992-BBBA-402B-B2FF-32B22E3397C8}"/>
              </a:ext>
            </a:extLst>
          </p:cNvPr>
          <p:cNvGraphicFramePr>
            <a:graphicFrameLocks noGrp="1"/>
          </p:cNvGraphicFramePr>
          <p:nvPr>
            <p:extLst>
              <p:ext uri="{D42A27DB-BD31-4B8C-83A1-F6EECF244321}">
                <p14:modId xmlns:p14="http://schemas.microsoft.com/office/powerpoint/2010/main" val="1019541692"/>
              </p:ext>
            </p:extLst>
          </p:nvPr>
        </p:nvGraphicFramePr>
        <p:xfrm>
          <a:off x="770304" y="1819275"/>
          <a:ext cx="8041540" cy="2518620"/>
        </p:xfrm>
        <a:graphic>
          <a:graphicData uri="http://schemas.openxmlformats.org/drawingml/2006/table">
            <a:tbl>
              <a:tblPr firstRow="1" bandRow="1">
                <a:tableStyleId>{9E2A1C2B-5FC5-40DA-9103-28C54883790D}</a:tableStyleId>
              </a:tblPr>
              <a:tblGrid>
                <a:gridCol w="1707417">
                  <a:extLst>
                    <a:ext uri="{9D8B030D-6E8A-4147-A177-3AD203B41FA5}">
                      <a16:colId xmlns:a16="http://schemas.microsoft.com/office/drawing/2014/main" val="100189162"/>
                    </a:ext>
                  </a:extLst>
                </a:gridCol>
                <a:gridCol w="1605763">
                  <a:extLst>
                    <a:ext uri="{9D8B030D-6E8A-4147-A177-3AD203B41FA5}">
                      <a16:colId xmlns:a16="http://schemas.microsoft.com/office/drawing/2014/main" val="613140155"/>
                    </a:ext>
                  </a:extLst>
                </a:gridCol>
                <a:gridCol w="1576120">
                  <a:extLst>
                    <a:ext uri="{9D8B030D-6E8A-4147-A177-3AD203B41FA5}">
                      <a16:colId xmlns:a16="http://schemas.microsoft.com/office/drawing/2014/main" val="3780708037"/>
                    </a:ext>
                  </a:extLst>
                </a:gridCol>
                <a:gridCol w="1576120">
                  <a:extLst>
                    <a:ext uri="{9D8B030D-6E8A-4147-A177-3AD203B41FA5}">
                      <a16:colId xmlns:a16="http://schemas.microsoft.com/office/drawing/2014/main" val="1765611161"/>
                    </a:ext>
                  </a:extLst>
                </a:gridCol>
                <a:gridCol w="1576120">
                  <a:extLst>
                    <a:ext uri="{9D8B030D-6E8A-4147-A177-3AD203B41FA5}">
                      <a16:colId xmlns:a16="http://schemas.microsoft.com/office/drawing/2014/main" val="1540031297"/>
                    </a:ext>
                  </a:extLst>
                </a:gridCol>
              </a:tblGrid>
              <a:tr h="451695">
                <a:tc>
                  <a:txBody>
                    <a:bodyPr/>
                    <a:lstStyle/>
                    <a:p>
                      <a:pPr algn="ctr"/>
                      <a:r>
                        <a:rPr lang="ru-RU" sz="1400" dirty="0">
                          <a:latin typeface="Times New Roman" panose="02020603050405020304" pitchFamily="18" charset="0"/>
                          <a:cs typeface="Times New Roman" panose="02020603050405020304" pitchFamily="18" charset="0"/>
                        </a:rPr>
                        <a:t>Стейкхолдер</a:t>
                      </a:r>
                    </a:p>
                  </a:txBody>
                  <a:tcPr marL="117902" marR="117902" marT="58950" marB="58950" anchor="ctr"/>
                </a:tc>
                <a:tc>
                  <a:txBody>
                    <a:bodyPr/>
                    <a:lstStyle/>
                    <a:p>
                      <a:pPr algn="ctr"/>
                      <a:r>
                        <a:rPr lang="ru-RU" sz="1400" dirty="0">
                          <a:latin typeface="Times New Roman" panose="02020603050405020304" pitchFamily="18" charset="0"/>
                          <a:cs typeface="Times New Roman" panose="02020603050405020304" pitchFamily="18" charset="0"/>
                        </a:rPr>
                        <a:t>Степень влияния и интереса</a:t>
                      </a:r>
                    </a:p>
                  </a:txBody>
                  <a:tcPr marL="117902" marR="117902" marT="58950" marB="58950" anchor="ctr"/>
                </a:tc>
                <a:tc>
                  <a:txBody>
                    <a:bodyPr/>
                    <a:lstStyle/>
                    <a:p>
                      <a:pPr algn="ctr"/>
                      <a:r>
                        <a:rPr lang="ru-RU" sz="1400" dirty="0">
                          <a:latin typeface="Times New Roman" panose="02020603050405020304" pitchFamily="18" charset="0"/>
                          <a:cs typeface="Times New Roman" panose="02020603050405020304" pitchFamily="18" charset="0"/>
                        </a:rPr>
                        <a:t>Стратегия взаимодействия</a:t>
                      </a:r>
                    </a:p>
                  </a:txBody>
                  <a:tcPr marL="117902" marR="117902" marT="58950" marB="58950" anchor="ctr"/>
                </a:tc>
                <a:tc>
                  <a:txBody>
                    <a:bodyPr/>
                    <a:lstStyle/>
                    <a:p>
                      <a:pPr algn="ctr"/>
                      <a:r>
                        <a:rPr lang="ru-RU" sz="1400" dirty="0">
                          <a:latin typeface="Times New Roman" panose="02020603050405020304" pitchFamily="18" charset="0"/>
                          <a:cs typeface="Times New Roman" panose="02020603050405020304" pitchFamily="18" charset="0"/>
                        </a:rPr>
                        <a:t>Способ коммуникации</a:t>
                      </a:r>
                    </a:p>
                  </a:txBody>
                  <a:tcPr marL="117902" marR="117902" marT="58950" marB="58950" anchor="ctr"/>
                </a:tc>
                <a:tc>
                  <a:txBody>
                    <a:bodyPr/>
                    <a:lstStyle/>
                    <a:p>
                      <a:pPr algn="ctr"/>
                      <a:r>
                        <a:rPr lang="ru-RU" sz="1400" dirty="0">
                          <a:latin typeface="Times New Roman" panose="02020603050405020304" pitchFamily="18" charset="0"/>
                          <a:cs typeface="Times New Roman" panose="02020603050405020304" pitchFamily="18" charset="0"/>
                        </a:rPr>
                        <a:t>Периодичность</a:t>
                      </a:r>
                    </a:p>
                  </a:txBody>
                  <a:tcPr marL="117902" marR="117902" marT="58950" marB="58950" anchor="ctr"/>
                </a:tc>
                <a:extLst>
                  <a:ext uri="{0D108BD9-81ED-4DB2-BD59-A6C34878D82A}">
                    <a16:rowId xmlns:a16="http://schemas.microsoft.com/office/drawing/2014/main" val="2512733932"/>
                  </a:ext>
                </a:extLst>
              </a:tr>
              <a:tr h="350730">
                <a:tc>
                  <a:txBody>
                    <a:bodyPr/>
                    <a:lstStyle/>
                    <a:p>
                      <a:r>
                        <a:rPr lang="ru-RU" sz="1200" dirty="0">
                          <a:latin typeface="Times New Roman" panose="02020603050405020304" pitchFamily="18" charset="0"/>
                          <a:cs typeface="Times New Roman" panose="02020603050405020304" pitchFamily="18" charset="0"/>
                        </a:rPr>
                        <a:t>Команда</a:t>
                      </a:r>
                    </a:p>
                  </a:txBody>
                  <a:tcPr marL="117902" marR="117902" marT="58950" marB="58950" anchor="ctr"/>
                </a:tc>
                <a:tc>
                  <a:txBody>
                    <a:bodyPr/>
                    <a:lstStyle/>
                    <a:p>
                      <a:pPr algn="ctr"/>
                      <a:r>
                        <a:rPr lang="ru-RU" sz="1200" dirty="0">
                          <a:latin typeface="Times New Roman" panose="02020603050405020304" pitchFamily="18" charset="0"/>
                          <a:cs typeface="Times New Roman" panose="02020603050405020304" pitchFamily="18" charset="0"/>
                        </a:rPr>
                        <a:t>Высокая</a:t>
                      </a:r>
                    </a:p>
                  </a:txBody>
                  <a:tcPr marL="117902" marR="117902" marT="58950" marB="58950" anchor="ctr"/>
                </a:tc>
                <a:tc>
                  <a:txBody>
                    <a:bodyPr/>
                    <a:lstStyle/>
                    <a:p>
                      <a:pPr algn="ctr"/>
                      <a:r>
                        <a:rPr lang="ru-RU" sz="1200" dirty="0">
                          <a:latin typeface="Times New Roman" panose="02020603050405020304" pitchFamily="18" charset="0"/>
                          <a:cs typeface="Times New Roman" panose="02020603050405020304" pitchFamily="18" charset="0"/>
                        </a:rPr>
                        <a:t>Внутренняя</a:t>
                      </a:r>
                    </a:p>
                  </a:txBody>
                  <a:tcPr marL="117902" marR="117902" marT="58950" marB="58950" anchor="ctr"/>
                </a:tc>
                <a:tc>
                  <a:txBody>
                    <a:bodyPr/>
                    <a:lstStyle/>
                    <a:p>
                      <a:pPr algn="ctr"/>
                      <a:r>
                        <a:rPr lang="en-US" sz="1200" dirty="0">
                          <a:latin typeface="Times New Roman" panose="02020603050405020304" pitchFamily="18" charset="0"/>
                          <a:cs typeface="Times New Roman" panose="02020603050405020304" pitchFamily="18" charset="0"/>
                        </a:rPr>
                        <a:t>Telegram, Discord</a:t>
                      </a: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r>
                        <a:rPr lang="ru-RU" sz="1200" dirty="0">
                          <a:latin typeface="Times New Roman" panose="02020603050405020304" pitchFamily="18" charset="0"/>
                          <a:cs typeface="Times New Roman" panose="02020603050405020304" pitchFamily="18" charset="0"/>
                        </a:rPr>
                        <a:t>Ежедневно</a:t>
                      </a:r>
                    </a:p>
                  </a:txBody>
                  <a:tcPr marL="117902" marR="117902" marT="58950" marB="58950" anchor="ctr"/>
                </a:tc>
                <a:extLst>
                  <a:ext uri="{0D108BD9-81ED-4DB2-BD59-A6C34878D82A}">
                    <a16:rowId xmlns:a16="http://schemas.microsoft.com/office/drawing/2014/main" val="3587686705"/>
                  </a:ext>
                </a:extLst>
              </a:tr>
              <a:tr h="342900">
                <a:tc>
                  <a:txBody>
                    <a:bodyPr/>
                    <a:lstStyle/>
                    <a:p>
                      <a:r>
                        <a:rPr lang="ru-RU" sz="1200" dirty="0" err="1">
                          <a:latin typeface="Times New Roman" panose="02020603050405020304" pitchFamily="18" charset="0"/>
                          <a:cs typeface="Times New Roman" panose="02020603050405020304" pitchFamily="18" charset="0"/>
                        </a:rPr>
                        <a:t>Ижгту</a:t>
                      </a: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r>
                        <a:rPr lang="ru-RU" sz="1200" dirty="0">
                          <a:latin typeface="Times New Roman" panose="02020603050405020304" pitchFamily="18" charset="0"/>
                          <a:cs typeface="Times New Roman" panose="02020603050405020304" pitchFamily="18" charset="0"/>
                        </a:rPr>
                        <a:t>Средняя</a:t>
                      </a:r>
                    </a:p>
                  </a:txBody>
                  <a:tcPr marL="117902" marR="117902" marT="58950" marB="58950" anchor="ctr"/>
                </a:tc>
                <a:tc>
                  <a:txBody>
                    <a:bodyPr/>
                    <a:lstStyle/>
                    <a:p>
                      <a:pPr algn="ctr"/>
                      <a:r>
                        <a:rPr lang="ru-RU" sz="1200" dirty="0">
                          <a:latin typeface="Times New Roman" panose="02020603050405020304" pitchFamily="18" charset="0"/>
                          <a:cs typeface="Times New Roman" panose="02020603050405020304" pitchFamily="18" charset="0"/>
                        </a:rPr>
                        <a:t>Внешняя</a:t>
                      </a:r>
                    </a:p>
                  </a:txBody>
                  <a:tcPr marL="117902" marR="117902" marT="58950" marB="58950" anchor="ctr"/>
                </a:tc>
                <a:tc>
                  <a:txBody>
                    <a:bodyPr/>
                    <a:lstStyle/>
                    <a:p>
                      <a:pPr algn="ctr"/>
                      <a:r>
                        <a:rPr lang="en-US" sz="1200" dirty="0">
                          <a:latin typeface="Times New Roman" panose="02020603050405020304" pitchFamily="18" charset="0"/>
                          <a:cs typeface="Times New Roman" panose="02020603050405020304" pitchFamily="18" charset="0"/>
                        </a:rPr>
                        <a:t>Email</a:t>
                      </a: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r>
                        <a:rPr lang="ru-RU" sz="1200" dirty="0">
                          <a:latin typeface="Times New Roman" panose="02020603050405020304" pitchFamily="18" charset="0"/>
                          <a:cs typeface="Times New Roman" panose="02020603050405020304" pitchFamily="18" charset="0"/>
                        </a:rPr>
                        <a:t>Ежемесячно</a:t>
                      </a:r>
                    </a:p>
                  </a:txBody>
                  <a:tcPr marL="117902" marR="117902" marT="58950" marB="58950" anchor="ctr"/>
                </a:tc>
                <a:extLst>
                  <a:ext uri="{0D108BD9-81ED-4DB2-BD59-A6C34878D82A}">
                    <a16:rowId xmlns:a16="http://schemas.microsoft.com/office/drawing/2014/main" val="3360938828"/>
                  </a:ext>
                </a:extLst>
              </a:tr>
              <a:tr h="361950">
                <a:tc>
                  <a:txBody>
                    <a:bodyPr/>
                    <a:lstStyle/>
                    <a:p>
                      <a:r>
                        <a:rPr lang="ru-RU" sz="1200" dirty="0">
                          <a:latin typeface="Times New Roman" panose="02020603050405020304" pitchFamily="18" charset="0"/>
                          <a:cs typeface="Times New Roman" panose="02020603050405020304" pitchFamily="18" charset="0"/>
                        </a:rPr>
                        <a:t>Куратор</a:t>
                      </a:r>
                    </a:p>
                  </a:txBody>
                  <a:tcPr marL="117902" marR="117902" marT="58950" marB="58950" anchor="ctr"/>
                </a:tc>
                <a:tc>
                  <a:txBody>
                    <a:bodyPr/>
                    <a:lstStyle/>
                    <a:p>
                      <a:pPr algn="ctr"/>
                      <a:r>
                        <a:rPr lang="ru-RU" sz="1200" dirty="0">
                          <a:latin typeface="Times New Roman" panose="02020603050405020304" pitchFamily="18" charset="0"/>
                          <a:cs typeface="Times New Roman" panose="02020603050405020304" pitchFamily="18" charset="0"/>
                        </a:rPr>
                        <a:t>Высокая</a:t>
                      </a:r>
                    </a:p>
                  </a:txBody>
                  <a:tcPr marL="117902" marR="117902" marT="58950" marB="58950" anchor="ctr"/>
                </a:tc>
                <a:tc>
                  <a:txBody>
                    <a:bodyPr/>
                    <a:lstStyle/>
                    <a:p>
                      <a:pPr algn="ctr"/>
                      <a:r>
                        <a:rPr lang="ru-RU" sz="1200" dirty="0">
                          <a:latin typeface="Times New Roman" panose="02020603050405020304" pitchFamily="18" charset="0"/>
                          <a:cs typeface="Times New Roman" panose="02020603050405020304" pitchFamily="18" charset="0"/>
                        </a:rPr>
                        <a:t>Внешняя</a:t>
                      </a:r>
                    </a:p>
                  </a:txBody>
                  <a:tcPr marL="117902" marR="117902" marT="58950" marB="58950" anchor="ctr"/>
                </a:tc>
                <a:tc>
                  <a:txBody>
                    <a:bodyPr/>
                    <a:lstStyle/>
                    <a:p>
                      <a:pPr algn="ctr"/>
                      <a:r>
                        <a:rPr lang="en-US" sz="1200" dirty="0">
                          <a:latin typeface="Times New Roman" panose="02020603050405020304" pitchFamily="18" charset="0"/>
                          <a:cs typeface="Times New Roman" panose="02020603050405020304" pitchFamily="18" charset="0"/>
                        </a:rPr>
                        <a:t>Zoom</a:t>
                      </a: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r>
                        <a:rPr lang="ru-RU" sz="1200" dirty="0">
                          <a:latin typeface="Times New Roman" panose="02020603050405020304" pitchFamily="18" charset="0"/>
                          <a:cs typeface="Times New Roman" panose="02020603050405020304" pitchFamily="18" charset="0"/>
                        </a:rPr>
                        <a:t>Еженедельно</a:t>
                      </a:r>
                    </a:p>
                  </a:txBody>
                  <a:tcPr marL="117902" marR="117902" marT="58950" marB="58950" anchor="ctr"/>
                </a:tc>
                <a:extLst>
                  <a:ext uri="{0D108BD9-81ED-4DB2-BD59-A6C34878D82A}">
                    <a16:rowId xmlns:a16="http://schemas.microsoft.com/office/drawing/2014/main" val="2085675004"/>
                  </a:ext>
                </a:extLst>
              </a:tr>
              <a:tr h="247650">
                <a:tc>
                  <a:txBody>
                    <a:bodyPr/>
                    <a:lstStyle/>
                    <a:p>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extLst>
                  <a:ext uri="{0D108BD9-81ED-4DB2-BD59-A6C34878D82A}">
                    <a16:rowId xmlns:a16="http://schemas.microsoft.com/office/drawing/2014/main" val="2951773333"/>
                  </a:ext>
                </a:extLst>
              </a:tr>
              <a:tr h="308820">
                <a:tc>
                  <a:txBody>
                    <a:bodyPr/>
                    <a:lstStyle/>
                    <a:p>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extLst>
                  <a:ext uri="{0D108BD9-81ED-4DB2-BD59-A6C34878D82A}">
                    <a16:rowId xmlns:a16="http://schemas.microsoft.com/office/drawing/2014/main" val="442043560"/>
                  </a:ext>
                </a:extLst>
              </a:tr>
              <a:tr h="308820">
                <a:tc>
                  <a:txBody>
                    <a:bodyPr/>
                    <a:lstStyle/>
                    <a:p>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tc>
                  <a:txBody>
                    <a:bodyPr/>
                    <a:lstStyle/>
                    <a:p>
                      <a:pPr algn="ctr"/>
                      <a:endParaRPr lang="ru-RU" sz="1200" dirty="0">
                        <a:latin typeface="Times New Roman" panose="02020603050405020304" pitchFamily="18" charset="0"/>
                        <a:cs typeface="Times New Roman" panose="02020603050405020304" pitchFamily="18" charset="0"/>
                      </a:endParaRPr>
                    </a:p>
                  </a:txBody>
                  <a:tcPr marL="117902" marR="117902" marT="58950" marB="58950" anchor="ctr"/>
                </a:tc>
                <a:extLst>
                  <a:ext uri="{0D108BD9-81ED-4DB2-BD59-A6C34878D82A}">
                    <a16:rowId xmlns:a16="http://schemas.microsoft.com/office/drawing/2014/main" val="3880453481"/>
                  </a:ext>
                </a:extLst>
              </a:tr>
            </a:tbl>
          </a:graphicData>
        </a:graphic>
      </p:graphicFrame>
      <p:sp>
        <p:nvSpPr>
          <p:cNvPr id="7" name="TextBox 6">
            <a:extLst>
              <a:ext uri="{FF2B5EF4-FFF2-40B4-BE49-F238E27FC236}">
                <a16:creationId xmlns:a16="http://schemas.microsoft.com/office/drawing/2014/main" id="{2C7C1A04-A1DB-4568-9AFD-56CB5479A4E2}"/>
              </a:ext>
            </a:extLst>
          </p:cNvPr>
          <p:cNvSpPr txBox="1"/>
          <p:nvPr/>
        </p:nvSpPr>
        <p:spPr>
          <a:xfrm>
            <a:off x="-7000875" y="694313"/>
            <a:ext cx="7000875" cy="3754874"/>
          </a:xfrm>
          <a:prstGeom prst="rect">
            <a:avLst/>
          </a:prstGeom>
          <a:noFill/>
        </p:spPr>
        <p:txBody>
          <a:bodyPr wrap="square" rtlCol="0">
            <a:spAutoFit/>
          </a:bodyPr>
          <a:lstStyle/>
          <a:p>
            <a:r>
              <a:rPr lang="ru-RU" dirty="0"/>
              <a:t>По принципу взаимодействия</a:t>
            </a:r>
          </a:p>
          <a:p>
            <a:r>
              <a:rPr lang="ru-RU" dirty="0"/>
              <a:t>Внутренние. Все, кто непосредственно работает над результатом и финансирует проект. Например, владельцы компании, основатели проекта, акционеры, совет директоров, сотрудники. Банки и инвесторов не относят к внутренним стейкхолдерам, поскольку они не принимают участия в управлении.</a:t>
            </a:r>
          </a:p>
          <a:p>
            <a:endParaRPr lang="ru-RU" dirty="0"/>
          </a:p>
          <a:p>
            <a:r>
              <a:rPr lang="ru-RU" dirty="0"/>
              <a:t>Внешние. Лица, которые опосредованно влияют на результат работы. Влияние выражается как в действии, так и в бездействии. Сюда относят контрагентов, госорганы, банки, СМИ, конкурентов, посредников.</a:t>
            </a:r>
          </a:p>
          <a:p>
            <a:endParaRPr lang="ru-RU" dirty="0"/>
          </a:p>
          <a:p>
            <a:r>
              <a:rPr lang="ru-RU" dirty="0"/>
              <a:t>По уровню влияния</a:t>
            </a:r>
          </a:p>
          <a:p>
            <a:r>
              <a:rPr lang="ru-RU" dirty="0"/>
              <a:t>Первичные. Это ближний круг, который активно влияет на деятельность организации либо выполнение проекта — владельцы, команда проекта, партнёры, клиенты.</a:t>
            </a:r>
          </a:p>
          <a:p>
            <a:endParaRPr lang="ru-RU" dirty="0"/>
          </a:p>
          <a:p>
            <a:r>
              <a:rPr lang="ru-RU" dirty="0"/>
              <a:t>Вторичные. Это дальнее окружение, которое воздействует на компанию или проект опосредованно —  инвесторы, конкуренты, органы власти, СМИ.</a:t>
            </a:r>
          </a:p>
        </p:txBody>
      </p:sp>
    </p:spTree>
    <p:extLst>
      <p:ext uri="{BB962C8B-B14F-4D97-AF65-F5344CB8AC3E}">
        <p14:creationId xmlns:p14="http://schemas.microsoft.com/office/powerpoint/2010/main" val="58473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26DAAF2-8ED9-4E99-B5C8-6575F57D1DCA}"/>
              </a:ext>
            </a:extLst>
          </p:cNvPr>
          <p:cNvSpPr>
            <a:spLocks noGrp="1"/>
          </p:cNvSpPr>
          <p:nvPr>
            <p:ph type="title"/>
          </p:nvPr>
        </p:nvSpPr>
        <p:spPr>
          <a:xfrm>
            <a:off x="729999" y="1318650"/>
            <a:ext cx="4042025" cy="586350"/>
          </a:xfrm>
        </p:spPr>
        <p:txBody>
          <a:bodyPr/>
          <a:lstStyle/>
          <a:p>
            <a:r>
              <a:rPr lang="ru-RU" dirty="0"/>
              <a:t>Планирование работы</a:t>
            </a:r>
          </a:p>
        </p:txBody>
      </p:sp>
      <p:pic>
        <p:nvPicPr>
          <p:cNvPr id="4" name="Рисунок 3">
            <a:extLst>
              <a:ext uri="{FF2B5EF4-FFF2-40B4-BE49-F238E27FC236}">
                <a16:creationId xmlns:a16="http://schemas.microsoft.com/office/drawing/2014/main" id="{F22CBAE4-5CA4-42B9-92E0-7BD5A7EC1DAB}"/>
              </a:ext>
            </a:extLst>
          </p:cNvPr>
          <p:cNvPicPr>
            <a:picLocks noChangeAspect="1"/>
          </p:cNvPicPr>
          <p:nvPr/>
        </p:nvPicPr>
        <p:blipFill>
          <a:blip r:embed="rId2"/>
          <a:stretch>
            <a:fillRect/>
          </a:stretch>
        </p:blipFill>
        <p:spPr>
          <a:xfrm>
            <a:off x="729999" y="1823918"/>
            <a:ext cx="7887801" cy="1705213"/>
          </a:xfrm>
          <a:prstGeom prst="rect">
            <a:avLst/>
          </a:prstGeom>
        </p:spPr>
      </p:pic>
    </p:spTree>
    <p:extLst>
      <p:ext uri="{BB962C8B-B14F-4D97-AF65-F5344CB8AC3E}">
        <p14:creationId xmlns:p14="http://schemas.microsoft.com/office/powerpoint/2010/main" val="8285837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B4151B1-BECE-4948-98F9-DE5D4982DBCA}"/>
              </a:ext>
            </a:extLst>
          </p:cNvPr>
          <p:cNvSpPr>
            <a:spLocks noGrp="1"/>
          </p:cNvSpPr>
          <p:nvPr>
            <p:ph type="title"/>
          </p:nvPr>
        </p:nvSpPr>
        <p:spPr>
          <a:xfrm>
            <a:off x="730000" y="1318650"/>
            <a:ext cx="3300900" cy="529200"/>
          </a:xfrm>
        </p:spPr>
        <p:txBody>
          <a:bodyPr/>
          <a:lstStyle/>
          <a:p>
            <a:r>
              <a:rPr lang="ru-RU" dirty="0"/>
              <a:t>Диаграмма </a:t>
            </a:r>
            <a:r>
              <a:rPr lang="ru-RU" dirty="0" err="1"/>
              <a:t>Ганта</a:t>
            </a:r>
            <a:endParaRPr lang="ru-RU" dirty="0"/>
          </a:p>
        </p:txBody>
      </p:sp>
      <p:pic>
        <p:nvPicPr>
          <p:cNvPr id="4" name="Рисунок 3">
            <a:extLst>
              <a:ext uri="{FF2B5EF4-FFF2-40B4-BE49-F238E27FC236}">
                <a16:creationId xmlns:a16="http://schemas.microsoft.com/office/drawing/2014/main" id="{B6A05E7A-3655-4E42-8D8C-ED2EA9183511}"/>
              </a:ext>
            </a:extLst>
          </p:cNvPr>
          <p:cNvPicPr>
            <a:picLocks noChangeAspect="1"/>
          </p:cNvPicPr>
          <p:nvPr/>
        </p:nvPicPr>
        <p:blipFill>
          <a:blip r:embed="rId2"/>
          <a:stretch>
            <a:fillRect/>
          </a:stretch>
        </p:blipFill>
        <p:spPr>
          <a:xfrm>
            <a:off x="730000" y="1962033"/>
            <a:ext cx="7716327" cy="1676634"/>
          </a:xfrm>
          <a:prstGeom prst="rect">
            <a:avLst/>
          </a:prstGeom>
        </p:spPr>
      </p:pic>
    </p:spTree>
    <p:extLst>
      <p:ext uri="{BB962C8B-B14F-4D97-AF65-F5344CB8AC3E}">
        <p14:creationId xmlns:p14="http://schemas.microsoft.com/office/powerpoint/2010/main" val="6669226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40"/>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4800">
                <a:solidFill>
                  <a:srgbClr val="000000"/>
                </a:solidFill>
              </a:rPr>
              <a:t>Спасибо!</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7"/>
        <p:cNvGrpSpPr/>
        <p:nvPr/>
      </p:nvGrpSpPr>
      <p:grpSpPr>
        <a:xfrm>
          <a:off x="0" y="0"/>
          <a:ext cx="0" cy="0"/>
          <a:chOff x="0" y="0"/>
          <a:chExt cx="0" cy="0"/>
        </a:xfrm>
      </p:grpSpPr>
      <p:sp>
        <p:nvSpPr>
          <p:cNvPr id="188" name="Google Shape;188;p20"/>
          <p:cNvSpPr txBox="1"/>
          <p:nvPr/>
        </p:nvSpPr>
        <p:spPr>
          <a:xfrm>
            <a:off x="2377350" y="2133600"/>
            <a:ext cx="2034300" cy="20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ru" sz="1300" dirty="0">
                <a:solidFill>
                  <a:srgbClr val="FFFFFF"/>
                </a:solidFill>
                <a:uFill>
                  <a:noFill/>
                </a:uFill>
                <a:latin typeface="Raleway"/>
                <a:ea typeface="Raleway"/>
                <a:cs typeface="Raleway"/>
                <a:sym typeface="Raleway"/>
                <a:hlinkClick r:id="rId3" action="ppaction://hlinksldjump">
                  <a:extLst>
                    <a:ext uri="{A12FA001-AC4F-418D-AE19-62706E023703}">
                      <ahyp:hlinkClr xmlns:ahyp="http://schemas.microsoft.com/office/drawing/2018/hyperlinkcolor" val="tx"/>
                    </a:ext>
                  </a:extLst>
                </a:hlinkClick>
              </a:rPr>
              <a:t>Обзор</a:t>
            </a:r>
            <a:endParaRPr sz="1300" dirty="0">
              <a:solidFill>
                <a:srgbClr val="FFFFFF"/>
              </a:solidFill>
              <a:latin typeface="Raleway"/>
              <a:ea typeface="Raleway"/>
              <a:cs typeface="Raleway"/>
              <a:sym typeface="Raleway"/>
            </a:endParaRPr>
          </a:p>
          <a:p>
            <a:pPr marL="0" lvl="0" indent="0" algn="l" rtl="0">
              <a:spcBef>
                <a:spcPts val="1600"/>
              </a:spcBef>
              <a:spcAft>
                <a:spcPts val="0"/>
              </a:spcAft>
              <a:buNone/>
            </a:pPr>
            <a:r>
              <a:rPr lang="ru" sz="1300" dirty="0">
                <a:solidFill>
                  <a:srgbClr val="FFFFFF"/>
                </a:solidFill>
                <a:latin typeface="Raleway"/>
                <a:ea typeface="Raleway"/>
                <a:cs typeface="Raleway"/>
                <a:sym typeface="Raleway"/>
              </a:rPr>
              <a:t>Описание </a:t>
            </a:r>
            <a:r>
              <a:rPr lang="ru" sz="1300" dirty="0">
                <a:solidFill>
                  <a:srgbClr val="FFFFFF"/>
                </a:solidFill>
                <a:uFill>
                  <a:noFill/>
                </a:uFill>
                <a:latin typeface="Raleway"/>
                <a:ea typeface="Raleway"/>
                <a:cs typeface="Raleway"/>
                <a:sym typeface="Raleway"/>
                <a:hlinkClick r:id="rId4" action="ppaction://hlinksldjump">
                  <a:extLst>
                    <a:ext uri="{A12FA001-AC4F-418D-AE19-62706E023703}">
                      <ahyp:hlinkClr xmlns:ahyp="http://schemas.microsoft.com/office/drawing/2018/hyperlinkcolor" val="tx"/>
                    </a:ext>
                  </a:extLst>
                </a:hlinkClick>
              </a:rPr>
              <a:t>Проблемы</a:t>
            </a:r>
            <a:endParaRPr sz="1300" dirty="0">
              <a:solidFill>
                <a:srgbClr val="FFFFFF"/>
              </a:solidFill>
              <a:latin typeface="Raleway"/>
              <a:ea typeface="Raleway"/>
              <a:cs typeface="Raleway"/>
              <a:sym typeface="Raleway"/>
            </a:endParaRPr>
          </a:p>
          <a:p>
            <a:pPr marL="0" lvl="0" indent="0" algn="l" rtl="0">
              <a:spcBef>
                <a:spcPts val="1600"/>
              </a:spcBef>
              <a:spcAft>
                <a:spcPts val="0"/>
              </a:spcAft>
              <a:buNone/>
            </a:pPr>
            <a:r>
              <a:rPr lang="ru" sz="1300" dirty="0">
                <a:solidFill>
                  <a:srgbClr val="FFFFFF"/>
                </a:solidFill>
                <a:uFill>
                  <a:noFill/>
                </a:uFill>
                <a:latin typeface="Raleway"/>
                <a:ea typeface="Raleway"/>
                <a:cs typeface="Raleway"/>
                <a:sym typeface="Raleway"/>
                <a:hlinkClick r:id="rId5" action="ppaction://hlinksldjump">
                  <a:extLst>
                    <a:ext uri="{A12FA001-AC4F-418D-AE19-62706E023703}">
                      <ahyp:hlinkClr xmlns:ahyp="http://schemas.microsoft.com/office/drawing/2018/hyperlinkcolor" val="tx"/>
                    </a:ext>
                  </a:extLst>
                </a:hlinkClick>
              </a:rPr>
              <a:t>Цель проекта</a:t>
            </a:r>
            <a:r>
              <a:rPr lang="ru" sz="1300" dirty="0">
                <a:solidFill>
                  <a:srgbClr val="FFFFFF"/>
                </a:solidFill>
                <a:latin typeface="Raleway"/>
                <a:ea typeface="Raleway"/>
                <a:cs typeface="Raleway"/>
                <a:sym typeface="Raleway"/>
              </a:rPr>
              <a:t> и задачи</a:t>
            </a:r>
            <a:endParaRPr sz="1300" dirty="0">
              <a:solidFill>
                <a:srgbClr val="FFFFFF"/>
              </a:solidFill>
              <a:latin typeface="Raleway"/>
              <a:ea typeface="Raleway"/>
              <a:cs typeface="Raleway"/>
              <a:sym typeface="Raleway"/>
            </a:endParaRPr>
          </a:p>
          <a:p>
            <a:pPr marL="0" lvl="0" indent="0" algn="l" rtl="0">
              <a:spcBef>
                <a:spcPts val="1600"/>
              </a:spcBef>
              <a:spcAft>
                <a:spcPts val="0"/>
              </a:spcAft>
              <a:buNone/>
            </a:pPr>
            <a:r>
              <a:rPr lang="ru" sz="1300" dirty="0">
                <a:solidFill>
                  <a:srgbClr val="FFFFFF"/>
                </a:solidFill>
                <a:latin typeface="Raleway"/>
                <a:ea typeface="Raleway"/>
                <a:cs typeface="Raleway"/>
                <a:sym typeface="Raleway"/>
              </a:rPr>
              <a:t>План коммуникаций</a:t>
            </a:r>
            <a:endParaRPr sz="1300" dirty="0">
              <a:solidFill>
                <a:srgbClr val="FFFFFF"/>
              </a:solidFill>
              <a:latin typeface="Raleway"/>
              <a:ea typeface="Raleway"/>
              <a:cs typeface="Raleway"/>
              <a:sym typeface="Raleway"/>
            </a:endParaRPr>
          </a:p>
        </p:txBody>
      </p:sp>
      <p:sp>
        <p:nvSpPr>
          <p:cNvPr id="189" name="Google Shape;189;p20"/>
          <p:cNvSpPr txBox="1"/>
          <p:nvPr/>
        </p:nvSpPr>
        <p:spPr>
          <a:xfrm>
            <a:off x="4958850" y="2133600"/>
            <a:ext cx="1807800" cy="208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ru" sz="1300" dirty="0">
                <a:solidFill>
                  <a:srgbClr val="FFFFFF"/>
                </a:solidFill>
                <a:uFill>
                  <a:noFill/>
                </a:uFill>
                <a:latin typeface="Raleway"/>
                <a:ea typeface="Raleway"/>
                <a:cs typeface="Raleway"/>
                <a:sym typeface="Raleway"/>
                <a:hlinkClick r:id="rId6" action="ppaction://hlinksldjump">
                  <a:extLst>
                    <a:ext uri="{A12FA001-AC4F-418D-AE19-62706E023703}">
                      <ahyp:hlinkClr xmlns:ahyp="http://schemas.microsoft.com/office/drawing/2018/hyperlinkcolor" val="tx"/>
                    </a:ext>
                  </a:extLst>
                </a:hlinkClick>
              </a:rPr>
              <a:t>Целевая аудитория</a:t>
            </a:r>
            <a:endParaRPr sz="1300" dirty="0">
              <a:solidFill>
                <a:srgbClr val="FFFFFF"/>
              </a:solidFill>
              <a:latin typeface="Raleway"/>
              <a:ea typeface="Raleway"/>
              <a:cs typeface="Raleway"/>
              <a:sym typeface="Raleway"/>
            </a:endParaRPr>
          </a:p>
          <a:p>
            <a:pPr marL="0" lvl="0" indent="0" algn="l" rtl="0">
              <a:spcBef>
                <a:spcPts val="1600"/>
              </a:spcBef>
              <a:spcAft>
                <a:spcPts val="0"/>
              </a:spcAft>
              <a:buNone/>
            </a:pPr>
            <a:r>
              <a:rPr lang="ru" sz="1300" dirty="0">
                <a:solidFill>
                  <a:srgbClr val="FFFFFF"/>
                </a:solidFill>
                <a:uFill>
                  <a:noFill/>
                </a:uFill>
                <a:latin typeface="Raleway"/>
                <a:ea typeface="Raleway"/>
                <a:cs typeface="Raleway"/>
                <a:sym typeface="Raleway"/>
                <a:hlinkClick r:id="rId7" action="ppaction://hlinksldjump">
                  <a:extLst>
                    <a:ext uri="{A12FA001-AC4F-418D-AE19-62706E023703}">
                      <ahyp:hlinkClr xmlns:ahyp="http://schemas.microsoft.com/office/drawing/2018/hyperlinkcolor" val="tx"/>
                    </a:ext>
                  </a:extLst>
                </a:hlinkClick>
              </a:rPr>
              <a:t>Предлагаемое решение</a:t>
            </a:r>
            <a:endParaRPr sz="1300" dirty="0">
              <a:solidFill>
                <a:srgbClr val="FFFFFF"/>
              </a:solidFill>
              <a:latin typeface="Raleway"/>
              <a:ea typeface="Raleway"/>
              <a:cs typeface="Raleway"/>
              <a:sym typeface="Raleway"/>
            </a:endParaRPr>
          </a:p>
          <a:p>
            <a:pPr marL="0" lvl="0" indent="0" algn="l" rtl="0">
              <a:spcBef>
                <a:spcPts val="1600"/>
              </a:spcBef>
              <a:spcAft>
                <a:spcPts val="0"/>
              </a:spcAft>
              <a:buNone/>
            </a:pPr>
            <a:r>
              <a:rPr lang="ru" sz="1300" dirty="0">
                <a:solidFill>
                  <a:schemeClr val="lt1"/>
                </a:solidFill>
                <a:uFill>
                  <a:noFill/>
                </a:uFill>
                <a:latin typeface="Raleway"/>
                <a:ea typeface="Raleway"/>
                <a:cs typeface="Raleway"/>
                <a:sym typeface="Raleway"/>
                <a:hlinkClick r:id="rId8" action="ppaction://hlinksldjump">
                  <a:extLst>
                    <a:ext uri="{A12FA001-AC4F-418D-AE19-62706E023703}">
                      <ahyp:hlinkClr xmlns:ahyp="http://schemas.microsoft.com/office/drawing/2018/hyperlinkcolor" val="tx"/>
                    </a:ext>
                  </a:extLst>
                </a:hlinkClick>
              </a:rPr>
              <a:t>Видение</a:t>
            </a:r>
            <a:endParaRPr sz="1300" dirty="0">
              <a:solidFill>
                <a:schemeClr val="lt1"/>
              </a:solidFill>
              <a:latin typeface="Raleway"/>
              <a:ea typeface="Raleway"/>
              <a:cs typeface="Raleway"/>
              <a:sym typeface="Raleway"/>
            </a:endParaRPr>
          </a:p>
          <a:p>
            <a:pPr marL="0" lvl="0" indent="0" algn="l" rtl="0">
              <a:spcBef>
                <a:spcPts val="1600"/>
              </a:spcBef>
              <a:spcAft>
                <a:spcPts val="1600"/>
              </a:spcAft>
              <a:buNone/>
            </a:pPr>
            <a:r>
              <a:rPr lang="ru" sz="1300" dirty="0">
                <a:solidFill>
                  <a:schemeClr val="lt1"/>
                </a:solidFill>
                <a:uFill>
                  <a:noFill/>
                </a:uFill>
                <a:latin typeface="Raleway"/>
                <a:ea typeface="Raleway"/>
                <a:cs typeface="Raleway"/>
                <a:sym typeface="Raleway"/>
                <a:hlinkClick r:id="rId9" action="ppaction://hlinksldjump">
                  <a:extLst>
                    <a:ext uri="{A12FA001-AC4F-418D-AE19-62706E023703}">
                      <ahyp:hlinkClr xmlns:ahyp="http://schemas.microsoft.com/office/drawing/2018/hyperlinkcolor" val="tx"/>
                    </a:ext>
                  </a:extLst>
                </a:hlinkClick>
              </a:rPr>
              <a:t>Команда</a:t>
            </a:r>
            <a:endParaRPr lang="ru" sz="1300" dirty="0">
              <a:solidFill>
                <a:schemeClr val="lt1"/>
              </a:solidFill>
              <a:uFill>
                <a:noFill/>
              </a:uFill>
              <a:latin typeface="Raleway"/>
              <a:ea typeface="Raleway"/>
              <a:cs typeface="Raleway"/>
              <a:sym typeface="Raleway"/>
            </a:endParaRPr>
          </a:p>
        </p:txBody>
      </p:sp>
      <p:sp>
        <p:nvSpPr>
          <p:cNvPr id="190" name="Google Shape;190;p20"/>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dirty="0"/>
              <a:t>СОДЕРЖАНИЕ</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t>Обзор</a:t>
            </a:r>
            <a:endParaRPr/>
          </a:p>
        </p:txBody>
      </p:sp>
      <p:sp>
        <p:nvSpPr>
          <p:cNvPr id="196" name="Google Shape;196;p21"/>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1100"/>
              <a:t>В данный момент все преподаватели не имеют своего расписания. Им приходят с каждой кафедры отдельный файл excel  с расписанием занятий. Таких файлов много. И по ним, в ручную, каждый преподаватель делает уже своё расписание. Это неудобно и нуждается в оптимизации - автоматическое создание расписание преподавателя. Так же важен вывод информации по загрузке аудиторий.</a:t>
            </a:r>
            <a:endParaRPr sz="1100"/>
          </a:p>
        </p:txBody>
      </p:sp>
      <p:pic>
        <p:nvPicPr>
          <p:cNvPr id="197" name="Google Shape;197;p21"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t>Описание проблем</a:t>
            </a:r>
            <a:endParaRPr/>
          </a:p>
        </p:txBody>
      </p:sp>
      <p:sp>
        <p:nvSpPr>
          <p:cNvPr id="203" name="Google Shape;203;p22"/>
          <p:cNvSpPr txBox="1"/>
          <p:nvPr/>
        </p:nvSpPr>
        <p:spPr>
          <a:xfrm>
            <a:off x="770775" y="2052950"/>
            <a:ext cx="77745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ru">
                <a:latin typeface="Lato"/>
                <a:ea typeface="Lato"/>
                <a:cs typeface="Lato"/>
                <a:sym typeface="Lato"/>
              </a:rPr>
              <a:t>Файл с расписанием формируется на факультет, магистратура 1 и 2</a:t>
            </a:r>
            <a:endParaRPr>
              <a:latin typeface="Lato"/>
              <a:ea typeface="Lato"/>
              <a:cs typeface="Lato"/>
              <a:sym typeface="Lato"/>
            </a:endParaRPr>
          </a:p>
          <a:p>
            <a:pPr marL="0" lvl="0" indent="0" algn="l" rtl="0">
              <a:spcBef>
                <a:spcPts val="0"/>
              </a:spcBef>
              <a:spcAft>
                <a:spcPts val="0"/>
              </a:spcAft>
              <a:buNone/>
            </a:pPr>
            <a:r>
              <a:rPr lang="ru">
                <a:latin typeface="Lato"/>
                <a:ea typeface="Lato"/>
                <a:cs typeface="Lato"/>
                <a:sym typeface="Lato"/>
              </a:rPr>
              <a:t>курс – отдельно. </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ru">
                <a:latin typeface="Lato"/>
                <a:ea typeface="Lato"/>
                <a:cs typeface="Lato"/>
                <a:sym typeface="Lato"/>
              </a:rPr>
              <a:t>Занятия преподавателя может быть в разных файлах.</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ru">
                <a:latin typeface="Lato"/>
                <a:ea typeface="Lato"/>
                <a:cs typeface="Lato"/>
                <a:sym typeface="Lato"/>
              </a:rPr>
              <a:t>Заведующему сложно контролировать нагрузку и аудиторный фонд, особенно</a:t>
            </a:r>
            <a:endParaRPr>
              <a:latin typeface="Lato"/>
              <a:ea typeface="Lato"/>
              <a:cs typeface="Lato"/>
              <a:sym typeface="Lato"/>
            </a:endParaRPr>
          </a:p>
          <a:p>
            <a:pPr marL="0" lvl="0" indent="0" algn="l" rtl="0">
              <a:spcBef>
                <a:spcPts val="0"/>
              </a:spcBef>
              <a:spcAft>
                <a:spcPts val="0"/>
              </a:spcAft>
              <a:buNone/>
            </a:pPr>
            <a:r>
              <a:rPr lang="ru">
                <a:latin typeface="Lato"/>
                <a:ea typeface="Lato"/>
                <a:cs typeface="Lato"/>
                <a:sym typeface="Lato"/>
              </a:rPr>
              <a:t>при необходимости внесения изменений в расписание.</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07"/>
        <p:cNvGrpSpPr/>
        <p:nvPr/>
      </p:nvGrpSpPr>
      <p:grpSpPr>
        <a:xfrm>
          <a:off x="0" y="0"/>
          <a:ext cx="0" cy="0"/>
          <a:chOff x="0" y="0"/>
          <a:chExt cx="0" cy="0"/>
        </a:xfrm>
      </p:grpSpPr>
      <p:sp>
        <p:nvSpPr>
          <p:cNvPr id="208" name="Google Shape;208;p23"/>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1200"/>
              <a:t>Цели и задачи проекта</a:t>
            </a:r>
            <a:endParaRPr sz="1200"/>
          </a:p>
        </p:txBody>
      </p:sp>
      <p:sp>
        <p:nvSpPr>
          <p:cNvPr id="209" name="Google Shape;209;p23"/>
          <p:cNvSpPr txBox="1">
            <a:spLocks noGrp="1"/>
          </p:cNvSpPr>
          <p:nvPr>
            <p:ph type="body" idx="4294967295"/>
          </p:nvPr>
        </p:nvSpPr>
        <p:spPr>
          <a:xfrm>
            <a:off x="729450" y="1749350"/>
            <a:ext cx="7010100" cy="2628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ru" sz="3000">
                <a:solidFill>
                  <a:srgbClr val="FFFFFF"/>
                </a:solidFill>
              </a:rPr>
              <a:t>Создание удобного приложения для решения данной задачи и получение опыта работы в команде.</a:t>
            </a:r>
            <a:endParaRPr sz="30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4"/>
          <p:cNvSpPr txBox="1"/>
          <p:nvPr/>
        </p:nvSpPr>
        <p:spPr>
          <a:xfrm>
            <a:off x="729450" y="2055839"/>
            <a:ext cx="5203200" cy="82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ru" sz="4800" b="1">
                <a:solidFill>
                  <a:srgbClr val="FFFFFF"/>
                </a:solidFill>
                <a:latin typeface="Raleway"/>
                <a:ea typeface="Raleway"/>
                <a:cs typeface="Raleway"/>
                <a:sym typeface="Raleway"/>
              </a:rPr>
              <a:t>Наш план коммуникаций</a:t>
            </a:r>
            <a:endParaRPr sz="4800" b="1">
              <a:solidFill>
                <a:srgbClr val="FFFFFF"/>
              </a:solidFill>
              <a:latin typeface="Raleway"/>
              <a:ea typeface="Raleway"/>
              <a:cs typeface="Raleway"/>
              <a:sym typeface="Raleway"/>
            </a:endParaRPr>
          </a:p>
          <a:p>
            <a:pPr marL="0" lvl="0" indent="0" algn="l" rtl="0">
              <a:spcBef>
                <a:spcPts val="1600"/>
              </a:spcBef>
              <a:spcAft>
                <a:spcPts val="1600"/>
              </a:spcAft>
              <a:buNone/>
            </a:pPr>
            <a:endParaRPr sz="4800" b="1">
              <a:solidFill>
                <a:srgbClr val="FFFFFF"/>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5"/>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t>Общение в команде</a:t>
            </a:r>
            <a:endParaRPr/>
          </a:p>
          <a:p>
            <a:pPr marL="0" lvl="0" indent="0" algn="l" rtl="0">
              <a:spcBef>
                <a:spcPts val="0"/>
              </a:spcBef>
              <a:spcAft>
                <a:spcPts val="0"/>
              </a:spcAft>
              <a:buNone/>
            </a:pPr>
            <a:endParaRPr b="0"/>
          </a:p>
        </p:txBody>
      </p:sp>
      <p:sp>
        <p:nvSpPr>
          <p:cNvPr id="220" name="Google Shape;220;p25"/>
          <p:cNvSpPr txBox="1">
            <a:spLocks noGrp="1"/>
          </p:cNvSpPr>
          <p:nvPr>
            <p:ph type="body" idx="1"/>
          </p:nvPr>
        </p:nvSpPr>
        <p:spPr>
          <a:xfrm>
            <a:off x="721225" y="1860250"/>
            <a:ext cx="3893400" cy="29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sz="900"/>
              <a:t>                     </a:t>
            </a:r>
            <a:r>
              <a:rPr lang="ru"/>
              <a:t>Мы выбрали два приложения для общения - телеграмм и отдельный сервер дискорда. Дискорд будет основным, поскольку он обеспечивает возможность настройки любого канала под особенности общения там - голос или текст, права доступа и прочие дополнительные настройки. </a:t>
            </a:r>
            <a:endParaRPr/>
          </a:p>
          <a:p>
            <a:pPr marL="0" lvl="0" indent="0" algn="l" rtl="0">
              <a:spcBef>
                <a:spcPts val="1600"/>
              </a:spcBef>
              <a:spcAft>
                <a:spcPts val="1600"/>
              </a:spcAft>
              <a:buNone/>
            </a:pPr>
            <a:r>
              <a:rPr lang="ru"/>
              <a:t>Телеграмм будет использоваться для как дополнительный канал связи, более удобный для телефона. </a:t>
            </a:r>
            <a:endParaRPr/>
          </a:p>
        </p:txBody>
      </p:sp>
      <p:pic>
        <p:nvPicPr>
          <p:cNvPr id="221" name="Google Shape;221;p25" descr="shutterstock_368732306.jpg"/>
          <p:cNvPicPr preferRelativeResize="0"/>
          <p:nvPr/>
        </p:nvPicPr>
        <p:blipFill rotWithShape="1">
          <a:blip r:embed="rId3">
            <a:alphaModFix/>
          </a:blip>
          <a:srcRect l="29621" t="4942" r="29621"/>
          <a:stretch/>
        </p:blipFill>
        <p:spPr>
          <a:xfrm>
            <a:off x="7170362" y="1184600"/>
            <a:ext cx="1973638" cy="326259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6"/>
          <p:cNvSpPr txBox="1">
            <a:spLocks noGrp="1"/>
          </p:cNvSpPr>
          <p:nvPr>
            <p:ph type="title"/>
          </p:nvPr>
        </p:nvSpPr>
        <p:spPr>
          <a:xfrm>
            <a:off x="730725" y="1318650"/>
            <a:ext cx="4301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
              <a:t>Общение с наставником</a:t>
            </a:r>
            <a:endParaRPr/>
          </a:p>
          <a:p>
            <a:pPr marL="0" lvl="0" indent="0" algn="l" rtl="0">
              <a:spcBef>
                <a:spcPts val="0"/>
              </a:spcBef>
              <a:spcAft>
                <a:spcPts val="0"/>
              </a:spcAft>
              <a:buNone/>
            </a:pPr>
            <a:endParaRPr b="0"/>
          </a:p>
        </p:txBody>
      </p:sp>
      <p:sp>
        <p:nvSpPr>
          <p:cNvPr id="227" name="Google Shape;227;p26"/>
          <p:cNvSpPr txBox="1">
            <a:spLocks noGrp="1"/>
          </p:cNvSpPr>
          <p:nvPr>
            <p:ph type="body" idx="1"/>
          </p:nvPr>
        </p:nvSpPr>
        <p:spPr>
          <a:xfrm>
            <a:off x="721225" y="2434125"/>
            <a:ext cx="3893400" cy="2089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ru"/>
              <a:t>Преподаватель будет сообщать нам новую информацию в телеграмме. </a:t>
            </a:r>
            <a:endParaRPr/>
          </a:p>
          <a:p>
            <a:pPr marL="457200" lvl="0" indent="-311150" algn="l" rtl="0">
              <a:spcBef>
                <a:spcPts val="0"/>
              </a:spcBef>
              <a:spcAft>
                <a:spcPts val="0"/>
              </a:spcAft>
              <a:buSzPts val="1300"/>
              <a:buAutoNum type="arabicPeriod"/>
            </a:pPr>
            <a:r>
              <a:rPr lang="ru"/>
              <a:t>Конференции  в Zoom </a:t>
            </a:r>
            <a:endParaRPr/>
          </a:p>
          <a:p>
            <a:pPr marL="0" lvl="0" indent="0" algn="l" rtl="0">
              <a:spcBef>
                <a:spcPts val="1600"/>
              </a:spcBef>
              <a:spcAft>
                <a:spcPts val="1600"/>
              </a:spcAft>
              <a:buNone/>
            </a:pPr>
            <a:endParaRPr sz="110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TotalTime>
  <Words>1443</Words>
  <Application>Microsoft Office PowerPoint</Application>
  <PresentationFormat>Экран (16:9)</PresentationFormat>
  <Paragraphs>223</Paragraphs>
  <Slides>25</Slides>
  <Notes>20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25</vt:i4>
      </vt:variant>
    </vt:vector>
  </HeadingPairs>
  <TitlesOfParts>
    <vt:vector size="30" baseType="lpstr">
      <vt:lpstr>Arial</vt:lpstr>
      <vt:lpstr>Lato</vt:lpstr>
      <vt:lpstr>Times New Roman</vt:lpstr>
      <vt:lpstr>Raleway</vt:lpstr>
      <vt:lpstr>Streamline</vt:lpstr>
      <vt:lpstr>Проектное предложение на тему “Программа для формирования расписания преподавателей по файлам Excel и ведомость загрузки аудиторий”</vt:lpstr>
      <vt:lpstr>Команда Armorácia</vt:lpstr>
      <vt:lpstr>СОДЕРЖАНИЕ</vt:lpstr>
      <vt:lpstr>Обзор</vt:lpstr>
      <vt:lpstr>Описание проблем</vt:lpstr>
      <vt:lpstr>Цели и задачи проекта</vt:lpstr>
      <vt:lpstr>Презентация PowerPoint</vt:lpstr>
      <vt:lpstr>Общение в команде </vt:lpstr>
      <vt:lpstr>Общение с наставником </vt:lpstr>
      <vt:lpstr>Общение с заказчиком </vt:lpstr>
      <vt:lpstr>Презентация PowerPoint</vt:lpstr>
      <vt:lpstr>Анализ тенденций</vt:lpstr>
      <vt:lpstr>Презентация PowerPoint</vt:lpstr>
      <vt:lpstr>Целевая аудитория</vt:lpstr>
      <vt:lpstr>Предлагаемое решение</vt:lpstr>
      <vt:lpstr>Процесс</vt:lpstr>
      <vt:lpstr>Результаты</vt:lpstr>
      <vt:lpstr>Видение</vt:lpstr>
      <vt:lpstr>Команда</vt:lpstr>
      <vt:lpstr>Матрица RACI</vt:lpstr>
      <vt:lpstr>SWOT-анализ</vt:lpstr>
      <vt:lpstr>Список стейкхолдеров </vt:lpstr>
      <vt:lpstr>Планирование работы</vt:lpstr>
      <vt:lpstr>Диаграмма Ганта</vt:lpstr>
      <vt:lpstr>Спасибо!</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Проектное предложение на тему “Программа для формирования расписания преподавателей по файлам Excel и ведомость загрузки аудиторий”</dc:title>
  <cp:lastModifiedBy>Aleksey Burkov</cp:lastModifiedBy>
  <cp:revision>3</cp:revision>
  <dcterms:modified xsi:type="dcterms:W3CDTF">2022-10-15T06:17:34Z</dcterms:modified>
</cp:coreProperties>
</file>